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308" r:id="rId7"/>
    <p:sldId id="309" r:id="rId8"/>
    <p:sldId id="261" r:id="rId9"/>
    <p:sldId id="262" r:id="rId10"/>
    <p:sldId id="302" r:id="rId11"/>
    <p:sldId id="299" r:id="rId12"/>
    <p:sldId id="297" r:id="rId13"/>
    <p:sldId id="303" r:id="rId14"/>
    <p:sldId id="298" r:id="rId15"/>
    <p:sldId id="294" r:id="rId16"/>
    <p:sldId id="295" r:id="rId17"/>
    <p:sldId id="305" r:id="rId18"/>
    <p:sldId id="306" r:id="rId19"/>
    <p:sldId id="264" r:id="rId20"/>
    <p:sldId id="265" r:id="rId21"/>
    <p:sldId id="293" r:id="rId22"/>
    <p:sldId id="307" r:id="rId23"/>
    <p:sldId id="266" r:id="rId24"/>
    <p:sldId id="267" r:id="rId25"/>
    <p:sldId id="26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311" r:id="rId46"/>
    <p:sldId id="289" r:id="rId47"/>
    <p:sldId id="290" r:id="rId48"/>
    <p:sldId id="291" r:id="rId49"/>
    <p:sldId id="310" r:id="rId50"/>
    <p:sldId id="292" r:id="rId51"/>
  </p:sldIdLst>
  <p:sldSz cx="9144000" cy="5143500" type="screen16x9"/>
  <p:notesSz cx="6858000" cy="9144000"/>
  <p:embeddedFontLst>
    <p:embeddedFont>
      <p:font typeface="Audiowide" panose="020B0604020202020204" charset="0"/>
      <p:regular r:id="rId53"/>
    </p:embeddedFont>
    <p:embeddedFont>
      <p:font typeface="Bebas Neue" panose="020B0606020202050201" pitchFamily="34" charset="0"/>
      <p:regular r:id="rId54"/>
    </p:embeddedFont>
    <p:embeddedFont>
      <p:font typeface="Nunito Light" pitchFamily="2" charset="0"/>
      <p:regular r:id="rId55"/>
      <p:italic r:id="rId56"/>
    </p:embeddedFont>
    <p:embeddedFont>
      <p:font typeface="Red Hat Text" panose="020B0604020202020204" charset="0"/>
      <p:regular r:id="rId57"/>
      <p:bold r:id="rId58"/>
      <p:italic r:id="rId59"/>
      <p:boldItalic r:id="rId60"/>
    </p:embeddedFont>
    <p:embeddedFont>
      <p:font typeface="Roboto Condensed Light" panose="02000000000000000000" pitchFamily="2" charset="0"/>
      <p:regular r:id="rId61"/>
      <p: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36E341-5082-41ED-9FB3-7A9B3F06761C}">
  <a:tblStyle styleId="{AA36E341-5082-41ED-9FB3-7A9B3F0676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80f82d02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80f82d02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1abed82b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1abed82b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05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1abed82b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f1abed82b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b289229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cb289229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cb2892296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cb2892296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b073f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6b073f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0c9b969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0c9b969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b2385b5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b2385b5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b29dacfc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cb29dacfc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b29dacfc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b29dacfc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cb29dacfc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cb29dacfc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818b6ef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b818b6ef7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b29dacfc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cb29dacfc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6b073f6d1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6b073f6d1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9db24915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c9db24915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c9db24915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c9db24915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b29dacf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cb29dacfc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9db24915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9db24915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c9db24915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c9db24915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9db24915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c9db24915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c9db24915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c9db24915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c9db24915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c9db24915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818b6ef7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b818b6ef7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c9db24915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c9db24915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c9db24915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c9db24915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b2892296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cb2892296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cb2892296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cb2892296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f1abed82b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f1abed82b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b818b6ef7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b818b6ef7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2a5f6adf80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2a5f6adf80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cb451c30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cb451c30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cb451c30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cb451c30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25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cb451c30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cb451c30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b80f82d0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b80f82d0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818b6ef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b818b6ef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818b6ef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b818b6ef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7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818b6ef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b818b6ef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277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f1abed82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f1abed82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f1abed82b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f1abed82b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709525"/>
            <a:ext cx="5049300" cy="18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23975"/>
            <a:ext cx="25995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006773" y="4294834"/>
            <a:ext cx="848014" cy="1516833"/>
            <a:chOff x="200900" y="2389050"/>
            <a:chExt cx="1072350" cy="1918100"/>
          </a:xfrm>
        </p:grpSpPr>
        <p:sp>
          <p:nvSpPr>
            <p:cNvPr id="13" name="Google Shape;13;p2"/>
            <p:cNvSpPr/>
            <p:nvPr/>
          </p:nvSpPr>
          <p:spPr>
            <a:xfrm>
              <a:off x="251950" y="2821700"/>
              <a:ext cx="975525" cy="1485450"/>
            </a:xfrm>
            <a:custGeom>
              <a:avLst/>
              <a:gdLst/>
              <a:ahLst/>
              <a:cxnLst/>
              <a:rect l="l" t="t" r="r" b="b"/>
              <a:pathLst>
                <a:path w="39021" h="59418" fill="none" extrusionOk="0">
                  <a:moveTo>
                    <a:pt x="77" y="1"/>
                  </a:moveTo>
                  <a:lnTo>
                    <a:pt x="77" y="46386"/>
                  </a:lnTo>
                  <a:lnTo>
                    <a:pt x="96" y="46386"/>
                  </a:lnTo>
                  <a:cubicBezTo>
                    <a:pt x="0" y="49458"/>
                    <a:pt x="1870" y="52529"/>
                    <a:pt x="5763" y="54857"/>
                  </a:cubicBezTo>
                  <a:cubicBezTo>
                    <a:pt x="13319" y="59418"/>
                    <a:pt x="25702" y="59418"/>
                    <a:pt x="33258" y="54857"/>
                  </a:cubicBezTo>
                  <a:cubicBezTo>
                    <a:pt x="37131" y="52529"/>
                    <a:pt x="39020" y="49458"/>
                    <a:pt x="38925" y="46386"/>
                  </a:cubicBezTo>
                  <a:lnTo>
                    <a:pt x="38925" y="46386"/>
                  </a:lnTo>
                  <a:lnTo>
                    <a:pt x="38925" y="43199"/>
                  </a:lnTo>
                  <a:lnTo>
                    <a:pt x="38886" y="7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6700" y="2698650"/>
              <a:ext cx="980775" cy="391650"/>
            </a:xfrm>
            <a:custGeom>
              <a:avLst/>
              <a:gdLst/>
              <a:ahLst/>
              <a:cxnLst/>
              <a:rect l="l" t="t" r="r" b="b"/>
              <a:pathLst>
                <a:path w="39231" h="15666" fill="none" extrusionOk="0">
                  <a:moveTo>
                    <a:pt x="77" y="0"/>
                  </a:moveTo>
                  <a:lnTo>
                    <a:pt x="77" y="3072"/>
                  </a:lnTo>
                  <a:lnTo>
                    <a:pt x="96" y="3072"/>
                  </a:lnTo>
                  <a:cubicBezTo>
                    <a:pt x="0" y="6049"/>
                    <a:pt x="1889" y="9025"/>
                    <a:pt x="5782" y="11277"/>
                  </a:cubicBezTo>
                  <a:cubicBezTo>
                    <a:pt x="13395" y="15665"/>
                    <a:pt x="25835" y="15665"/>
                    <a:pt x="33449" y="11277"/>
                  </a:cubicBezTo>
                  <a:cubicBezTo>
                    <a:pt x="37341" y="9025"/>
                    <a:pt x="39230" y="6049"/>
                    <a:pt x="39135" y="3072"/>
                  </a:cubicBezTo>
                  <a:lnTo>
                    <a:pt x="39154" y="3072"/>
                  </a:lnTo>
                  <a:lnTo>
                    <a:pt x="39154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0900" y="2389050"/>
              <a:ext cx="1072350" cy="619675"/>
            </a:xfrm>
            <a:custGeom>
              <a:avLst/>
              <a:gdLst/>
              <a:ahLst/>
              <a:cxnLst/>
              <a:rect l="l" t="t" r="r" b="b"/>
              <a:pathLst>
                <a:path w="42894" h="24787" fill="none" extrusionOk="0">
                  <a:moveTo>
                    <a:pt x="35281" y="4409"/>
                  </a:moveTo>
                  <a:cubicBezTo>
                    <a:pt x="27667" y="1"/>
                    <a:pt x="15227" y="1"/>
                    <a:pt x="7614" y="4409"/>
                  </a:cubicBezTo>
                  <a:cubicBezTo>
                    <a:pt x="1" y="8797"/>
                    <a:pt x="1" y="15971"/>
                    <a:pt x="7614" y="20379"/>
                  </a:cubicBezTo>
                  <a:cubicBezTo>
                    <a:pt x="15227" y="24787"/>
                    <a:pt x="27667" y="24767"/>
                    <a:pt x="35281" y="20379"/>
                  </a:cubicBezTo>
                  <a:cubicBezTo>
                    <a:pt x="42894" y="15990"/>
                    <a:pt x="42894" y="8797"/>
                    <a:pt x="35281" y="4409"/>
                  </a:cubicBezTo>
                  <a:close/>
                  <a:moveTo>
                    <a:pt x="33411" y="19005"/>
                  </a:moveTo>
                  <a:cubicBezTo>
                    <a:pt x="26885" y="22630"/>
                    <a:pt x="16200" y="22630"/>
                    <a:pt x="9655" y="19005"/>
                  </a:cubicBezTo>
                  <a:cubicBezTo>
                    <a:pt x="3130" y="15361"/>
                    <a:pt x="3130" y="9408"/>
                    <a:pt x="9655" y="5782"/>
                  </a:cubicBezTo>
                  <a:cubicBezTo>
                    <a:pt x="16200" y="2138"/>
                    <a:pt x="26885" y="2138"/>
                    <a:pt x="33411" y="5782"/>
                  </a:cubicBezTo>
                  <a:cubicBezTo>
                    <a:pt x="39955" y="9408"/>
                    <a:pt x="39955" y="15380"/>
                    <a:pt x="33411" y="1900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2750" y="2564600"/>
              <a:ext cx="606775" cy="239975"/>
            </a:xfrm>
            <a:custGeom>
              <a:avLst/>
              <a:gdLst/>
              <a:ahLst/>
              <a:cxnLst/>
              <a:rect l="l" t="t" r="r" b="b"/>
              <a:pathLst>
                <a:path w="24271" h="9599" fill="none" extrusionOk="0">
                  <a:moveTo>
                    <a:pt x="1" y="5496"/>
                  </a:moveTo>
                  <a:lnTo>
                    <a:pt x="1" y="3931"/>
                  </a:lnTo>
                  <a:lnTo>
                    <a:pt x="1184" y="3931"/>
                  </a:lnTo>
                  <a:cubicBezTo>
                    <a:pt x="1260" y="3683"/>
                    <a:pt x="1336" y="3435"/>
                    <a:pt x="1451" y="3187"/>
                  </a:cubicBezTo>
                  <a:cubicBezTo>
                    <a:pt x="1565" y="2939"/>
                    <a:pt x="1718" y="2691"/>
                    <a:pt x="1890" y="2462"/>
                  </a:cubicBezTo>
                  <a:cubicBezTo>
                    <a:pt x="2061" y="2214"/>
                    <a:pt x="2271" y="1985"/>
                    <a:pt x="2481" y="1775"/>
                  </a:cubicBezTo>
                  <a:cubicBezTo>
                    <a:pt x="2729" y="1546"/>
                    <a:pt x="2996" y="1336"/>
                    <a:pt x="3282" y="1165"/>
                  </a:cubicBezTo>
                  <a:cubicBezTo>
                    <a:pt x="3588" y="974"/>
                    <a:pt x="3931" y="802"/>
                    <a:pt x="4275" y="668"/>
                  </a:cubicBezTo>
                  <a:cubicBezTo>
                    <a:pt x="4675" y="516"/>
                    <a:pt x="5076" y="420"/>
                    <a:pt x="5496" y="344"/>
                  </a:cubicBezTo>
                  <a:cubicBezTo>
                    <a:pt x="5973" y="268"/>
                    <a:pt x="6450" y="230"/>
                    <a:pt x="6946" y="230"/>
                  </a:cubicBezTo>
                  <a:cubicBezTo>
                    <a:pt x="7614" y="210"/>
                    <a:pt x="8301" y="363"/>
                    <a:pt x="8911" y="687"/>
                  </a:cubicBezTo>
                  <a:cubicBezTo>
                    <a:pt x="9445" y="993"/>
                    <a:pt x="9713" y="1355"/>
                    <a:pt x="9713" y="1794"/>
                  </a:cubicBezTo>
                  <a:cubicBezTo>
                    <a:pt x="9713" y="2214"/>
                    <a:pt x="9445" y="2596"/>
                    <a:pt x="8911" y="2901"/>
                  </a:cubicBezTo>
                  <a:cubicBezTo>
                    <a:pt x="8301" y="3206"/>
                    <a:pt x="7614" y="3359"/>
                    <a:pt x="6946" y="3340"/>
                  </a:cubicBezTo>
                  <a:cubicBezTo>
                    <a:pt x="6450" y="3340"/>
                    <a:pt x="5973" y="3263"/>
                    <a:pt x="5515" y="3130"/>
                  </a:cubicBezTo>
                  <a:cubicBezTo>
                    <a:pt x="5152" y="3015"/>
                    <a:pt x="4809" y="2805"/>
                    <a:pt x="4504" y="2538"/>
                  </a:cubicBezTo>
                  <a:cubicBezTo>
                    <a:pt x="4122" y="2901"/>
                    <a:pt x="3893" y="3397"/>
                    <a:pt x="3855" y="3931"/>
                  </a:cubicBezTo>
                  <a:lnTo>
                    <a:pt x="10170" y="3931"/>
                  </a:lnTo>
                  <a:cubicBezTo>
                    <a:pt x="10228" y="3836"/>
                    <a:pt x="10304" y="3702"/>
                    <a:pt x="10419" y="3530"/>
                  </a:cubicBezTo>
                  <a:lnTo>
                    <a:pt x="10915" y="2805"/>
                  </a:lnTo>
                  <a:cubicBezTo>
                    <a:pt x="11029" y="2634"/>
                    <a:pt x="11201" y="2405"/>
                    <a:pt x="11449" y="2119"/>
                  </a:cubicBezTo>
                  <a:cubicBezTo>
                    <a:pt x="11640" y="1870"/>
                    <a:pt x="11869" y="1642"/>
                    <a:pt x="12117" y="1432"/>
                  </a:cubicBezTo>
                  <a:cubicBezTo>
                    <a:pt x="12365" y="1241"/>
                    <a:pt x="12632" y="1050"/>
                    <a:pt x="12899" y="878"/>
                  </a:cubicBezTo>
                  <a:cubicBezTo>
                    <a:pt x="13204" y="687"/>
                    <a:pt x="13548" y="516"/>
                    <a:pt x="13891" y="401"/>
                  </a:cubicBezTo>
                  <a:cubicBezTo>
                    <a:pt x="14292" y="287"/>
                    <a:pt x="14712" y="191"/>
                    <a:pt x="15112" y="134"/>
                  </a:cubicBezTo>
                  <a:cubicBezTo>
                    <a:pt x="15628" y="58"/>
                    <a:pt x="16124" y="20"/>
                    <a:pt x="16639" y="20"/>
                  </a:cubicBezTo>
                  <a:cubicBezTo>
                    <a:pt x="17459" y="1"/>
                    <a:pt x="18261" y="96"/>
                    <a:pt x="19043" y="306"/>
                  </a:cubicBezTo>
                  <a:cubicBezTo>
                    <a:pt x="19730" y="459"/>
                    <a:pt x="20398" y="726"/>
                    <a:pt x="21008" y="1088"/>
                  </a:cubicBezTo>
                  <a:cubicBezTo>
                    <a:pt x="21542" y="1413"/>
                    <a:pt x="22019" y="1832"/>
                    <a:pt x="22420" y="2328"/>
                  </a:cubicBezTo>
                  <a:cubicBezTo>
                    <a:pt x="22783" y="2786"/>
                    <a:pt x="23031" y="3321"/>
                    <a:pt x="23145" y="3912"/>
                  </a:cubicBezTo>
                  <a:lnTo>
                    <a:pt x="24271" y="3912"/>
                  </a:lnTo>
                  <a:lnTo>
                    <a:pt x="24271" y="5496"/>
                  </a:lnTo>
                  <a:lnTo>
                    <a:pt x="23145" y="5496"/>
                  </a:lnTo>
                  <a:cubicBezTo>
                    <a:pt x="23088" y="5763"/>
                    <a:pt x="23012" y="6011"/>
                    <a:pt x="22897" y="6259"/>
                  </a:cubicBezTo>
                  <a:cubicBezTo>
                    <a:pt x="22783" y="6545"/>
                    <a:pt x="22649" y="6812"/>
                    <a:pt x="22496" y="7060"/>
                  </a:cubicBezTo>
                  <a:cubicBezTo>
                    <a:pt x="22325" y="7347"/>
                    <a:pt x="22115" y="7595"/>
                    <a:pt x="21905" y="7843"/>
                  </a:cubicBezTo>
                  <a:cubicBezTo>
                    <a:pt x="21657" y="8091"/>
                    <a:pt x="21390" y="8320"/>
                    <a:pt x="21104" y="8510"/>
                  </a:cubicBezTo>
                  <a:cubicBezTo>
                    <a:pt x="20779" y="8739"/>
                    <a:pt x="20436" y="8911"/>
                    <a:pt x="20092" y="9064"/>
                  </a:cubicBezTo>
                  <a:cubicBezTo>
                    <a:pt x="19692" y="9236"/>
                    <a:pt x="19272" y="9369"/>
                    <a:pt x="18833" y="9445"/>
                  </a:cubicBezTo>
                  <a:cubicBezTo>
                    <a:pt x="18337" y="9522"/>
                    <a:pt x="17841" y="9579"/>
                    <a:pt x="17326" y="9579"/>
                  </a:cubicBezTo>
                  <a:cubicBezTo>
                    <a:pt x="16639" y="9598"/>
                    <a:pt x="15971" y="9445"/>
                    <a:pt x="15360" y="9121"/>
                  </a:cubicBezTo>
                  <a:cubicBezTo>
                    <a:pt x="14826" y="8816"/>
                    <a:pt x="14559" y="8453"/>
                    <a:pt x="14559" y="8014"/>
                  </a:cubicBezTo>
                  <a:cubicBezTo>
                    <a:pt x="14559" y="7595"/>
                    <a:pt x="14826" y="7213"/>
                    <a:pt x="15360" y="6908"/>
                  </a:cubicBezTo>
                  <a:cubicBezTo>
                    <a:pt x="15971" y="6602"/>
                    <a:pt x="16639" y="6431"/>
                    <a:pt x="17326" y="6469"/>
                  </a:cubicBezTo>
                  <a:cubicBezTo>
                    <a:pt x="17803" y="6450"/>
                    <a:pt x="18261" y="6526"/>
                    <a:pt x="18699" y="6660"/>
                  </a:cubicBezTo>
                  <a:cubicBezTo>
                    <a:pt x="19062" y="6774"/>
                    <a:pt x="19405" y="6946"/>
                    <a:pt x="19711" y="7213"/>
                  </a:cubicBezTo>
                  <a:cubicBezTo>
                    <a:pt x="20169" y="6755"/>
                    <a:pt x="20417" y="6125"/>
                    <a:pt x="20436" y="5496"/>
                  </a:cubicBezTo>
                  <a:lnTo>
                    <a:pt x="14120" y="5496"/>
                  </a:lnTo>
                  <a:cubicBezTo>
                    <a:pt x="14063" y="5572"/>
                    <a:pt x="13967" y="5706"/>
                    <a:pt x="13853" y="5877"/>
                  </a:cubicBezTo>
                  <a:cubicBezTo>
                    <a:pt x="13643" y="6202"/>
                    <a:pt x="13471" y="6450"/>
                    <a:pt x="13357" y="6602"/>
                  </a:cubicBezTo>
                  <a:cubicBezTo>
                    <a:pt x="13242" y="6774"/>
                    <a:pt x="13071" y="7003"/>
                    <a:pt x="12823" y="7289"/>
                  </a:cubicBezTo>
                  <a:cubicBezTo>
                    <a:pt x="12632" y="7537"/>
                    <a:pt x="12403" y="7766"/>
                    <a:pt x="12174" y="7957"/>
                  </a:cubicBezTo>
                  <a:cubicBezTo>
                    <a:pt x="11907" y="8167"/>
                    <a:pt x="11640" y="8339"/>
                    <a:pt x="11373" y="8510"/>
                  </a:cubicBezTo>
                  <a:cubicBezTo>
                    <a:pt x="11067" y="8720"/>
                    <a:pt x="10724" y="8873"/>
                    <a:pt x="10380" y="8987"/>
                  </a:cubicBezTo>
                  <a:cubicBezTo>
                    <a:pt x="9980" y="9102"/>
                    <a:pt x="9560" y="9197"/>
                    <a:pt x="9159" y="9274"/>
                  </a:cubicBezTo>
                  <a:cubicBezTo>
                    <a:pt x="8644" y="9350"/>
                    <a:pt x="8129" y="9388"/>
                    <a:pt x="7633" y="9388"/>
                  </a:cubicBezTo>
                  <a:cubicBezTo>
                    <a:pt x="6793" y="9388"/>
                    <a:pt x="5973" y="9293"/>
                    <a:pt x="5171" y="9102"/>
                  </a:cubicBezTo>
                  <a:cubicBezTo>
                    <a:pt x="4465" y="8930"/>
                    <a:pt x="3798" y="8682"/>
                    <a:pt x="3168" y="8320"/>
                  </a:cubicBezTo>
                  <a:cubicBezTo>
                    <a:pt x="2634" y="8014"/>
                    <a:pt x="2157" y="7595"/>
                    <a:pt x="1775" y="7099"/>
                  </a:cubicBezTo>
                  <a:cubicBezTo>
                    <a:pt x="1413" y="6622"/>
                    <a:pt x="1184" y="6068"/>
                    <a:pt x="1088" y="5496"/>
                  </a:cubicBezTo>
                  <a:close/>
                  <a:moveTo>
                    <a:pt x="4103" y="5496"/>
                  </a:moveTo>
                  <a:cubicBezTo>
                    <a:pt x="4294" y="5763"/>
                    <a:pt x="4561" y="5973"/>
                    <a:pt x="4885" y="6068"/>
                  </a:cubicBezTo>
                  <a:cubicBezTo>
                    <a:pt x="5324" y="6221"/>
                    <a:pt x="5782" y="6278"/>
                    <a:pt x="6240" y="6259"/>
                  </a:cubicBezTo>
                  <a:cubicBezTo>
                    <a:pt x="7156" y="6297"/>
                    <a:pt x="8053" y="6030"/>
                    <a:pt x="8797" y="5496"/>
                  </a:cubicBezTo>
                  <a:close/>
                  <a:moveTo>
                    <a:pt x="15475" y="3931"/>
                  </a:moveTo>
                  <a:lnTo>
                    <a:pt x="20073" y="3931"/>
                  </a:lnTo>
                  <a:cubicBezTo>
                    <a:pt x="19711" y="3416"/>
                    <a:pt x="19024" y="3149"/>
                    <a:pt x="18032" y="3149"/>
                  </a:cubicBezTo>
                  <a:cubicBezTo>
                    <a:pt x="17116" y="3111"/>
                    <a:pt x="16219" y="3378"/>
                    <a:pt x="15475" y="393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1950" y="28784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58"/>
                    <a:pt x="1870" y="5935"/>
                    <a:pt x="5763" y="8205"/>
                  </a:cubicBezTo>
                  <a:cubicBezTo>
                    <a:pt x="13338" y="12594"/>
                    <a:pt x="25721" y="12594"/>
                    <a:pt x="33296" y="8205"/>
                  </a:cubicBezTo>
                  <a:cubicBezTo>
                    <a:pt x="37169" y="5954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1950" y="29781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77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77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1950" y="3078350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77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77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1950" y="3179000"/>
              <a:ext cx="976000" cy="314375"/>
            </a:xfrm>
            <a:custGeom>
              <a:avLst/>
              <a:gdLst/>
              <a:ahLst/>
              <a:cxnLst/>
              <a:rect l="l" t="t" r="r" b="b"/>
              <a:pathLst>
                <a:path w="39040" h="12575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58"/>
                    <a:pt x="1870" y="5934"/>
                    <a:pt x="5763" y="8186"/>
                  </a:cubicBezTo>
                  <a:cubicBezTo>
                    <a:pt x="13338" y="12574"/>
                    <a:pt x="25721" y="12574"/>
                    <a:pt x="33296" y="8186"/>
                  </a:cubicBezTo>
                  <a:cubicBezTo>
                    <a:pt x="37169" y="5934"/>
                    <a:pt x="39039" y="2958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1950" y="3278700"/>
              <a:ext cx="976000" cy="314375"/>
            </a:xfrm>
            <a:custGeom>
              <a:avLst/>
              <a:gdLst/>
              <a:ahLst/>
              <a:cxnLst/>
              <a:rect l="l" t="t" r="r" b="b"/>
              <a:pathLst>
                <a:path w="39040" h="12575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58"/>
                    <a:pt x="1870" y="5934"/>
                    <a:pt x="5763" y="8186"/>
                  </a:cubicBezTo>
                  <a:cubicBezTo>
                    <a:pt x="13338" y="12574"/>
                    <a:pt x="25721" y="12574"/>
                    <a:pt x="33296" y="8186"/>
                  </a:cubicBezTo>
                  <a:cubicBezTo>
                    <a:pt x="37169" y="5934"/>
                    <a:pt x="39039" y="2958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950" y="33783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77"/>
                    <a:pt x="1870" y="5954"/>
                    <a:pt x="5763" y="8205"/>
                  </a:cubicBezTo>
                  <a:cubicBezTo>
                    <a:pt x="13338" y="12594"/>
                    <a:pt x="25721" y="12594"/>
                    <a:pt x="33296" y="8205"/>
                  </a:cubicBezTo>
                  <a:cubicBezTo>
                    <a:pt x="37169" y="5954"/>
                    <a:pt x="39039" y="2977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1950" y="3478550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77"/>
                    <a:pt x="1870" y="5954"/>
                    <a:pt x="5763" y="8205"/>
                  </a:cubicBezTo>
                  <a:cubicBezTo>
                    <a:pt x="13338" y="12594"/>
                    <a:pt x="25721" y="12594"/>
                    <a:pt x="33296" y="8205"/>
                  </a:cubicBezTo>
                  <a:cubicBezTo>
                    <a:pt x="37169" y="5954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1950" y="357872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58"/>
                    <a:pt x="1870" y="5954"/>
                    <a:pt x="5763" y="8186"/>
                  </a:cubicBezTo>
                  <a:cubicBezTo>
                    <a:pt x="13338" y="12594"/>
                    <a:pt x="25721" y="12594"/>
                    <a:pt x="33296" y="8186"/>
                  </a:cubicBezTo>
                  <a:cubicBezTo>
                    <a:pt x="37169" y="5954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51950" y="3678900"/>
              <a:ext cx="976000" cy="314375"/>
            </a:xfrm>
            <a:custGeom>
              <a:avLst/>
              <a:gdLst/>
              <a:ahLst/>
              <a:cxnLst/>
              <a:rect l="l" t="t" r="r" b="b"/>
              <a:pathLst>
                <a:path w="39040" h="12575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58"/>
                    <a:pt x="1870" y="5935"/>
                    <a:pt x="5763" y="8186"/>
                  </a:cubicBezTo>
                  <a:cubicBezTo>
                    <a:pt x="13338" y="12575"/>
                    <a:pt x="25721" y="12575"/>
                    <a:pt x="33296" y="8186"/>
                  </a:cubicBezTo>
                  <a:cubicBezTo>
                    <a:pt x="37169" y="5935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51950" y="3778600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77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77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1950" y="38787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58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58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flipH="1">
            <a:off x="7709748" y="418390"/>
            <a:ext cx="1512218" cy="1356435"/>
            <a:chOff x="220675" y="1143125"/>
            <a:chExt cx="3908550" cy="3505000"/>
          </a:xfrm>
        </p:grpSpPr>
        <p:sp>
          <p:nvSpPr>
            <p:cNvPr id="29" name="Google Shape;29;p2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" name="Google Shape;38;p2"/>
          <p:cNvCxnSpPr/>
          <p:nvPr/>
        </p:nvCxnSpPr>
        <p:spPr>
          <a:xfrm rot="10800000">
            <a:off x="7059375" y="-150400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39" name="Google Shape;39;p2"/>
          <p:cNvCxnSpPr/>
          <p:nvPr/>
        </p:nvCxnSpPr>
        <p:spPr>
          <a:xfrm rot="-5400000" flipH="1">
            <a:off x="4800938" y="4519275"/>
            <a:ext cx="820200" cy="820200"/>
          </a:xfrm>
          <a:prstGeom prst="bentConnector3">
            <a:avLst>
              <a:gd name="adj1" fmla="val 3042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8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 txBox="1">
            <a:spLocks noGrp="1"/>
          </p:cNvSpPr>
          <p:nvPr>
            <p:ph type="title"/>
          </p:nvPr>
        </p:nvSpPr>
        <p:spPr>
          <a:xfrm>
            <a:off x="713225" y="1524625"/>
            <a:ext cx="3858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title" idx="2"/>
          </p:nvPr>
        </p:nvSpPr>
        <p:spPr>
          <a:xfrm>
            <a:off x="4572070" y="1524625"/>
            <a:ext cx="3858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subTitle" idx="1"/>
          </p:nvPr>
        </p:nvSpPr>
        <p:spPr>
          <a:xfrm>
            <a:off x="4572075" y="1853725"/>
            <a:ext cx="3858600" cy="23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subTitle" idx="3"/>
          </p:nvPr>
        </p:nvSpPr>
        <p:spPr>
          <a:xfrm>
            <a:off x="713225" y="1853725"/>
            <a:ext cx="3858600" cy="23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234" name="Google Shape;234;p18"/>
          <p:cNvCxnSpPr/>
          <p:nvPr/>
        </p:nvCxnSpPr>
        <p:spPr>
          <a:xfrm rot="-5400000" flipH="1">
            <a:off x="-106975" y="40352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18" name="Google Shape;318;p25"/>
          <p:cNvCxnSpPr/>
          <p:nvPr/>
        </p:nvCxnSpPr>
        <p:spPr>
          <a:xfrm rot="10800000">
            <a:off x="1113400" y="4679775"/>
            <a:ext cx="0" cy="951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319" name="Google Shape;319;p25"/>
          <p:cNvCxnSpPr/>
          <p:nvPr/>
        </p:nvCxnSpPr>
        <p:spPr>
          <a:xfrm rot="-5400000" flipH="1">
            <a:off x="-231600" y="40464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7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7"/>
          <p:cNvCxnSpPr/>
          <p:nvPr/>
        </p:nvCxnSpPr>
        <p:spPr>
          <a:xfrm rot="-5400000" flipH="1">
            <a:off x="1025075" y="-1387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338" name="Google Shape;338;p27"/>
          <p:cNvCxnSpPr/>
          <p:nvPr/>
        </p:nvCxnSpPr>
        <p:spPr>
          <a:xfrm>
            <a:off x="553375" y="151496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339" name="Google Shape;339;p27"/>
          <p:cNvCxnSpPr/>
          <p:nvPr/>
        </p:nvCxnSpPr>
        <p:spPr>
          <a:xfrm rot="-5400000" flipH="1">
            <a:off x="7276700" y="44620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340" name="Google Shape;340;p27"/>
          <p:cNvCxnSpPr/>
          <p:nvPr/>
        </p:nvCxnSpPr>
        <p:spPr>
          <a:xfrm>
            <a:off x="7972325" y="386421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8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8"/>
          <p:cNvGrpSpPr/>
          <p:nvPr/>
        </p:nvGrpSpPr>
        <p:grpSpPr>
          <a:xfrm flipH="1">
            <a:off x="6722773" y="-463735"/>
            <a:ext cx="1512218" cy="1356435"/>
            <a:chOff x="220675" y="1143125"/>
            <a:chExt cx="3908550" cy="3505000"/>
          </a:xfrm>
        </p:grpSpPr>
        <p:sp>
          <p:nvSpPr>
            <p:cNvPr id="344" name="Google Shape;344;p28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28"/>
          <p:cNvCxnSpPr/>
          <p:nvPr/>
        </p:nvCxnSpPr>
        <p:spPr>
          <a:xfrm>
            <a:off x="8793063" y="8927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572000" y="1490313"/>
            <a:ext cx="3858900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707800"/>
            <a:ext cx="38589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4572000" y="3191600"/>
            <a:ext cx="2271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flipH="1">
            <a:off x="1264485" y="1575870"/>
            <a:ext cx="2271881" cy="2500210"/>
            <a:chOff x="1430525" y="238150"/>
            <a:chExt cx="4755875" cy="5233850"/>
          </a:xfrm>
        </p:grpSpPr>
        <p:sp>
          <p:nvSpPr>
            <p:cNvPr id="46" name="Google Shape;46;p3"/>
            <p:cNvSpPr/>
            <p:nvPr/>
          </p:nvSpPr>
          <p:spPr>
            <a:xfrm>
              <a:off x="1430525" y="671825"/>
              <a:ext cx="4135300" cy="4800175"/>
            </a:xfrm>
            <a:custGeom>
              <a:avLst/>
              <a:gdLst/>
              <a:ahLst/>
              <a:cxnLst/>
              <a:rect l="l" t="t" r="r" b="b"/>
              <a:pathLst>
                <a:path w="165412" h="192007" extrusionOk="0">
                  <a:moveTo>
                    <a:pt x="8731" y="2486"/>
                  </a:moveTo>
                  <a:cubicBezTo>
                    <a:pt x="10310" y="2486"/>
                    <a:pt x="12097" y="3035"/>
                    <a:pt x="13983" y="4121"/>
                  </a:cubicBezTo>
                  <a:lnTo>
                    <a:pt x="150504" y="82941"/>
                  </a:lnTo>
                  <a:cubicBezTo>
                    <a:pt x="157361" y="86908"/>
                    <a:pt x="162924" y="96544"/>
                    <a:pt x="162907" y="104422"/>
                  </a:cubicBezTo>
                  <a:lnTo>
                    <a:pt x="162684" y="181495"/>
                  </a:lnTo>
                  <a:cubicBezTo>
                    <a:pt x="162678" y="185033"/>
                    <a:pt x="161534" y="187633"/>
                    <a:pt x="159476" y="188815"/>
                  </a:cubicBezTo>
                  <a:cubicBezTo>
                    <a:pt x="158656" y="189287"/>
                    <a:pt x="157714" y="189521"/>
                    <a:pt x="156683" y="189521"/>
                  </a:cubicBezTo>
                  <a:cubicBezTo>
                    <a:pt x="155104" y="189521"/>
                    <a:pt x="153318" y="188973"/>
                    <a:pt x="151441" y="187889"/>
                  </a:cubicBezTo>
                  <a:lnTo>
                    <a:pt x="128633" y="174722"/>
                  </a:lnTo>
                  <a:lnTo>
                    <a:pt x="80182" y="172239"/>
                  </a:lnTo>
                  <a:lnTo>
                    <a:pt x="97857" y="156952"/>
                  </a:lnTo>
                  <a:lnTo>
                    <a:pt x="14920" y="109069"/>
                  </a:lnTo>
                  <a:cubicBezTo>
                    <a:pt x="8052" y="105102"/>
                    <a:pt x="2484" y="95461"/>
                    <a:pt x="2506" y="87583"/>
                  </a:cubicBezTo>
                  <a:lnTo>
                    <a:pt x="2723" y="10515"/>
                  </a:lnTo>
                  <a:cubicBezTo>
                    <a:pt x="2735" y="6978"/>
                    <a:pt x="3873" y="4378"/>
                    <a:pt x="5932" y="3195"/>
                  </a:cubicBezTo>
                  <a:cubicBezTo>
                    <a:pt x="6755" y="2721"/>
                    <a:pt x="7698" y="2486"/>
                    <a:pt x="8731" y="2486"/>
                  </a:cubicBezTo>
                  <a:close/>
                  <a:moveTo>
                    <a:pt x="8727" y="1"/>
                  </a:moveTo>
                  <a:cubicBezTo>
                    <a:pt x="7267" y="1"/>
                    <a:pt x="5907" y="346"/>
                    <a:pt x="4699" y="1042"/>
                  </a:cubicBezTo>
                  <a:cubicBezTo>
                    <a:pt x="1836" y="2688"/>
                    <a:pt x="252" y="6046"/>
                    <a:pt x="241" y="10510"/>
                  </a:cubicBezTo>
                  <a:lnTo>
                    <a:pt x="23" y="87578"/>
                  </a:lnTo>
                  <a:cubicBezTo>
                    <a:pt x="1" y="96248"/>
                    <a:pt x="6127" y="106854"/>
                    <a:pt x="13676" y="111217"/>
                  </a:cubicBezTo>
                  <a:lnTo>
                    <a:pt x="93589" y="157359"/>
                  </a:lnTo>
                  <a:lnTo>
                    <a:pt x="73888" y="174398"/>
                  </a:lnTo>
                  <a:lnTo>
                    <a:pt x="127908" y="177171"/>
                  </a:lnTo>
                  <a:lnTo>
                    <a:pt x="150197" y="190037"/>
                  </a:lnTo>
                  <a:cubicBezTo>
                    <a:pt x="152468" y="191348"/>
                    <a:pt x="154677" y="192007"/>
                    <a:pt x="156691" y="192007"/>
                  </a:cubicBezTo>
                  <a:cubicBezTo>
                    <a:pt x="158153" y="192007"/>
                    <a:pt x="159509" y="191661"/>
                    <a:pt x="160714" y="190969"/>
                  </a:cubicBezTo>
                  <a:cubicBezTo>
                    <a:pt x="163571" y="189323"/>
                    <a:pt x="165155" y="185959"/>
                    <a:pt x="165167" y="181495"/>
                  </a:cubicBezTo>
                  <a:lnTo>
                    <a:pt x="165384" y="104427"/>
                  </a:lnTo>
                  <a:cubicBezTo>
                    <a:pt x="165412" y="95751"/>
                    <a:pt x="159291" y="85151"/>
                    <a:pt x="151743" y="80793"/>
                  </a:cubicBezTo>
                  <a:lnTo>
                    <a:pt x="15227" y="1973"/>
                  </a:lnTo>
                  <a:cubicBezTo>
                    <a:pt x="12960" y="662"/>
                    <a:pt x="10748" y="1"/>
                    <a:pt x="8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528025" y="238150"/>
              <a:ext cx="4658375" cy="5198000"/>
            </a:xfrm>
            <a:custGeom>
              <a:avLst/>
              <a:gdLst/>
              <a:ahLst/>
              <a:cxnLst/>
              <a:rect l="l" t="t" r="r" b="b"/>
              <a:pathLst>
                <a:path w="186335" h="207920" extrusionOk="0">
                  <a:moveTo>
                    <a:pt x="29966" y="0"/>
                  </a:moveTo>
                  <a:cubicBezTo>
                    <a:pt x="26675" y="0"/>
                    <a:pt x="24025" y="1893"/>
                    <a:pt x="20795" y="4200"/>
                  </a:cubicBezTo>
                  <a:cubicBezTo>
                    <a:pt x="19863" y="4864"/>
                    <a:pt x="18864" y="5578"/>
                    <a:pt x="17732" y="6332"/>
                  </a:cubicBezTo>
                  <a:lnTo>
                    <a:pt x="687" y="18456"/>
                  </a:lnTo>
                  <a:cubicBezTo>
                    <a:pt x="129" y="18852"/>
                    <a:pt x="1" y="19627"/>
                    <a:pt x="397" y="20185"/>
                  </a:cubicBezTo>
                  <a:cubicBezTo>
                    <a:pt x="642" y="20529"/>
                    <a:pt x="1025" y="20710"/>
                    <a:pt x="1414" y="20710"/>
                  </a:cubicBezTo>
                  <a:cubicBezTo>
                    <a:pt x="1663" y="20710"/>
                    <a:pt x="1914" y="20636"/>
                    <a:pt x="2132" y="20481"/>
                  </a:cubicBezTo>
                  <a:lnTo>
                    <a:pt x="19138" y="8374"/>
                  </a:lnTo>
                  <a:cubicBezTo>
                    <a:pt x="20265" y="7632"/>
                    <a:pt x="21286" y="6901"/>
                    <a:pt x="22240" y="6220"/>
                  </a:cubicBezTo>
                  <a:cubicBezTo>
                    <a:pt x="25342" y="4002"/>
                    <a:pt x="27459" y="2488"/>
                    <a:pt x="29979" y="2488"/>
                  </a:cubicBezTo>
                  <a:cubicBezTo>
                    <a:pt x="31408" y="2488"/>
                    <a:pt x="32965" y="2974"/>
                    <a:pt x="34905" y="4094"/>
                  </a:cubicBezTo>
                  <a:lnTo>
                    <a:pt x="171427" y="82908"/>
                  </a:lnTo>
                  <a:cubicBezTo>
                    <a:pt x="178284" y="86875"/>
                    <a:pt x="183846" y="96511"/>
                    <a:pt x="183824" y="104395"/>
                  </a:cubicBezTo>
                  <a:lnTo>
                    <a:pt x="183606" y="181462"/>
                  </a:lnTo>
                  <a:cubicBezTo>
                    <a:pt x="183606" y="187310"/>
                    <a:pt x="180298" y="189480"/>
                    <a:pt x="175293" y="192755"/>
                  </a:cubicBezTo>
                  <a:lnTo>
                    <a:pt x="156312" y="205649"/>
                  </a:lnTo>
                  <a:cubicBezTo>
                    <a:pt x="155302" y="206335"/>
                    <a:pt x="155788" y="207920"/>
                    <a:pt x="157009" y="207920"/>
                  </a:cubicBezTo>
                  <a:cubicBezTo>
                    <a:pt x="157261" y="207920"/>
                    <a:pt x="157506" y="207847"/>
                    <a:pt x="157712" y="207708"/>
                  </a:cubicBezTo>
                  <a:lnTo>
                    <a:pt x="175321" y="195712"/>
                  </a:lnTo>
                  <a:lnTo>
                    <a:pt x="176649" y="194836"/>
                  </a:lnTo>
                  <a:cubicBezTo>
                    <a:pt x="181927" y="191383"/>
                    <a:pt x="186089" y="188654"/>
                    <a:pt x="186089" y="181468"/>
                  </a:cubicBezTo>
                  <a:lnTo>
                    <a:pt x="186307" y="104395"/>
                  </a:lnTo>
                  <a:cubicBezTo>
                    <a:pt x="186335" y="95724"/>
                    <a:pt x="180214" y="85123"/>
                    <a:pt x="172665" y="80766"/>
                  </a:cubicBezTo>
                  <a:lnTo>
                    <a:pt x="36149" y="1946"/>
                  </a:lnTo>
                  <a:cubicBezTo>
                    <a:pt x="33762" y="568"/>
                    <a:pt x="31768" y="0"/>
                    <a:pt x="29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1264463" y="1340713"/>
            <a:ext cx="581150" cy="572850"/>
            <a:chOff x="3398275" y="546563"/>
            <a:chExt cx="581150" cy="572850"/>
          </a:xfrm>
        </p:grpSpPr>
        <p:sp>
          <p:nvSpPr>
            <p:cNvPr id="49" name="Google Shape;49;p3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713225" y="539488"/>
            <a:ext cx="1284750" cy="954425"/>
            <a:chOff x="3054400" y="-12"/>
            <a:chExt cx="1284750" cy="954425"/>
          </a:xfrm>
        </p:grpSpPr>
        <p:sp>
          <p:nvSpPr>
            <p:cNvPr id="55" name="Google Shape;55;p3"/>
            <p:cNvSpPr/>
            <p:nvPr/>
          </p:nvSpPr>
          <p:spPr>
            <a:xfrm flipH="1">
              <a:off x="4003350" y="36563"/>
              <a:ext cx="281175" cy="117650"/>
            </a:xfrm>
            <a:custGeom>
              <a:avLst/>
              <a:gdLst/>
              <a:ahLst/>
              <a:cxnLst/>
              <a:rect l="l" t="t" r="r" b="b"/>
              <a:pathLst>
                <a:path w="11247" h="4706" extrusionOk="0">
                  <a:moveTo>
                    <a:pt x="6613" y="748"/>
                  </a:moveTo>
                  <a:cubicBezTo>
                    <a:pt x="7601" y="748"/>
                    <a:pt x="8709" y="1086"/>
                    <a:pt x="9866" y="1753"/>
                  </a:cubicBezTo>
                  <a:cubicBezTo>
                    <a:pt x="9944" y="1798"/>
                    <a:pt x="10021" y="1844"/>
                    <a:pt x="10101" y="1893"/>
                  </a:cubicBezTo>
                  <a:lnTo>
                    <a:pt x="6656" y="3893"/>
                  </a:lnTo>
                  <a:cubicBezTo>
                    <a:pt x="6463" y="3767"/>
                    <a:pt x="6267" y="3645"/>
                    <a:pt x="6067" y="3531"/>
                  </a:cubicBezTo>
                  <a:cubicBezTo>
                    <a:pt x="4893" y="2852"/>
                    <a:pt x="3748" y="2484"/>
                    <a:pt x="2698" y="2430"/>
                  </a:cubicBezTo>
                  <a:lnTo>
                    <a:pt x="4784" y="1218"/>
                  </a:lnTo>
                  <a:cubicBezTo>
                    <a:pt x="5324" y="904"/>
                    <a:pt x="5941" y="748"/>
                    <a:pt x="6613" y="748"/>
                  </a:cubicBezTo>
                  <a:close/>
                  <a:moveTo>
                    <a:pt x="6610" y="0"/>
                  </a:moveTo>
                  <a:cubicBezTo>
                    <a:pt x="5809" y="0"/>
                    <a:pt x="5066" y="190"/>
                    <a:pt x="4409" y="572"/>
                  </a:cubicBezTo>
                  <a:lnTo>
                    <a:pt x="238" y="2996"/>
                  </a:lnTo>
                  <a:cubicBezTo>
                    <a:pt x="60" y="3099"/>
                    <a:pt x="0" y="3327"/>
                    <a:pt x="102" y="3507"/>
                  </a:cubicBezTo>
                  <a:cubicBezTo>
                    <a:pt x="172" y="3625"/>
                    <a:pt x="297" y="3692"/>
                    <a:pt x="425" y="3692"/>
                  </a:cubicBezTo>
                  <a:cubicBezTo>
                    <a:pt x="489" y="3692"/>
                    <a:pt x="554" y="3675"/>
                    <a:pt x="613" y="3640"/>
                  </a:cubicBezTo>
                  <a:lnTo>
                    <a:pt x="617" y="3640"/>
                  </a:lnTo>
                  <a:cubicBezTo>
                    <a:pt x="1156" y="3326"/>
                    <a:pt x="1773" y="3170"/>
                    <a:pt x="2444" y="3170"/>
                  </a:cubicBezTo>
                  <a:cubicBezTo>
                    <a:pt x="3432" y="3170"/>
                    <a:pt x="4539" y="3508"/>
                    <a:pt x="5695" y="4175"/>
                  </a:cubicBezTo>
                  <a:cubicBezTo>
                    <a:pt x="5943" y="4320"/>
                    <a:pt x="6187" y="4475"/>
                    <a:pt x="6429" y="4641"/>
                  </a:cubicBezTo>
                  <a:cubicBezTo>
                    <a:pt x="6492" y="4684"/>
                    <a:pt x="6565" y="4706"/>
                    <a:pt x="6640" y="4706"/>
                  </a:cubicBezTo>
                  <a:cubicBezTo>
                    <a:pt x="6707" y="4706"/>
                    <a:pt x="6771" y="4690"/>
                    <a:pt x="6827" y="4657"/>
                  </a:cubicBezTo>
                  <a:lnTo>
                    <a:pt x="10996" y="2235"/>
                  </a:lnTo>
                  <a:cubicBezTo>
                    <a:pt x="11233" y="2097"/>
                    <a:pt x="11247" y="1760"/>
                    <a:pt x="11020" y="1604"/>
                  </a:cubicBezTo>
                  <a:cubicBezTo>
                    <a:pt x="10765" y="1425"/>
                    <a:pt x="10503" y="1258"/>
                    <a:pt x="10237" y="1105"/>
                  </a:cubicBezTo>
                  <a:cubicBezTo>
                    <a:pt x="8964" y="371"/>
                    <a:pt x="7730" y="0"/>
                    <a:pt x="6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715125" y="-12"/>
              <a:ext cx="362175" cy="154625"/>
            </a:xfrm>
            <a:custGeom>
              <a:avLst/>
              <a:gdLst/>
              <a:ahLst/>
              <a:cxnLst/>
              <a:rect l="l" t="t" r="r" b="b"/>
              <a:pathLst>
                <a:path w="14487" h="6185" extrusionOk="0">
                  <a:moveTo>
                    <a:pt x="7249" y="747"/>
                  </a:moveTo>
                  <a:cubicBezTo>
                    <a:pt x="8564" y="747"/>
                    <a:pt x="10033" y="1194"/>
                    <a:pt x="11565" y="2080"/>
                  </a:cubicBezTo>
                  <a:cubicBezTo>
                    <a:pt x="12204" y="2450"/>
                    <a:pt x="12817" y="2870"/>
                    <a:pt x="13396" y="3334"/>
                  </a:cubicBezTo>
                  <a:lnTo>
                    <a:pt x="9915" y="5356"/>
                  </a:lnTo>
                  <a:cubicBezTo>
                    <a:pt x="9240" y="4799"/>
                    <a:pt x="8521" y="4297"/>
                    <a:pt x="7766" y="3856"/>
                  </a:cubicBezTo>
                  <a:cubicBezTo>
                    <a:pt x="6119" y="2905"/>
                    <a:pt x="4523" y="2424"/>
                    <a:pt x="3075" y="2424"/>
                  </a:cubicBezTo>
                  <a:lnTo>
                    <a:pt x="2993" y="2426"/>
                  </a:lnTo>
                  <a:lnTo>
                    <a:pt x="4794" y="1378"/>
                  </a:lnTo>
                  <a:cubicBezTo>
                    <a:pt x="5520" y="957"/>
                    <a:pt x="6348" y="747"/>
                    <a:pt x="7249" y="747"/>
                  </a:cubicBezTo>
                  <a:close/>
                  <a:moveTo>
                    <a:pt x="7248" y="1"/>
                  </a:moveTo>
                  <a:cubicBezTo>
                    <a:pt x="6218" y="1"/>
                    <a:pt x="5264" y="244"/>
                    <a:pt x="4421" y="734"/>
                  </a:cubicBezTo>
                  <a:lnTo>
                    <a:pt x="249" y="3156"/>
                  </a:lnTo>
                  <a:cubicBezTo>
                    <a:pt x="65" y="3258"/>
                    <a:pt x="1" y="3489"/>
                    <a:pt x="105" y="3671"/>
                  </a:cubicBezTo>
                  <a:cubicBezTo>
                    <a:pt x="175" y="3791"/>
                    <a:pt x="300" y="3857"/>
                    <a:pt x="429" y="3857"/>
                  </a:cubicBezTo>
                  <a:cubicBezTo>
                    <a:pt x="496" y="3857"/>
                    <a:pt x="563" y="3839"/>
                    <a:pt x="625" y="3802"/>
                  </a:cubicBezTo>
                  <a:cubicBezTo>
                    <a:pt x="1350" y="3381"/>
                    <a:pt x="2178" y="3171"/>
                    <a:pt x="3079" y="3171"/>
                  </a:cubicBezTo>
                  <a:cubicBezTo>
                    <a:pt x="4393" y="3171"/>
                    <a:pt x="5862" y="3618"/>
                    <a:pt x="7393" y="4502"/>
                  </a:cubicBezTo>
                  <a:cubicBezTo>
                    <a:pt x="8186" y="4966"/>
                    <a:pt x="8938" y="5498"/>
                    <a:pt x="9638" y="6096"/>
                  </a:cubicBezTo>
                  <a:cubicBezTo>
                    <a:pt x="9704" y="6153"/>
                    <a:pt x="9791" y="6184"/>
                    <a:pt x="9880" y="6184"/>
                  </a:cubicBezTo>
                  <a:cubicBezTo>
                    <a:pt x="9944" y="6184"/>
                    <a:pt x="10008" y="6167"/>
                    <a:pt x="10066" y="6133"/>
                  </a:cubicBezTo>
                  <a:lnTo>
                    <a:pt x="14235" y="3709"/>
                  </a:lnTo>
                  <a:cubicBezTo>
                    <a:pt x="14459" y="3580"/>
                    <a:pt x="14486" y="3267"/>
                    <a:pt x="14291" y="3101"/>
                  </a:cubicBezTo>
                  <a:cubicBezTo>
                    <a:pt x="13516" y="2448"/>
                    <a:pt x="12726" y="1886"/>
                    <a:pt x="11938" y="1431"/>
                  </a:cubicBezTo>
                  <a:cubicBezTo>
                    <a:pt x="10291" y="481"/>
                    <a:pt x="8695" y="1"/>
                    <a:pt x="7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409825" y="5888"/>
              <a:ext cx="380100" cy="128475"/>
            </a:xfrm>
            <a:custGeom>
              <a:avLst/>
              <a:gdLst/>
              <a:ahLst/>
              <a:cxnLst/>
              <a:rect l="l" t="t" r="r" b="b"/>
              <a:pathLst>
                <a:path w="15204" h="5139" extrusionOk="0">
                  <a:moveTo>
                    <a:pt x="8357" y="747"/>
                  </a:moveTo>
                  <a:cubicBezTo>
                    <a:pt x="10094" y="747"/>
                    <a:pt x="12014" y="1285"/>
                    <a:pt x="14016" y="2350"/>
                  </a:cubicBezTo>
                  <a:lnTo>
                    <a:pt x="10597" y="4334"/>
                  </a:lnTo>
                  <a:cubicBezTo>
                    <a:pt x="8344" y="3065"/>
                    <a:pt x="6163" y="2425"/>
                    <a:pt x="4185" y="2425"/>
                  </a:cubicBezTo>
                  <a:cubicBezTo>
                    <a:pt x="3928" y="2425"/>
                    <a:pt x="3677" y="2434"/>
                    <a:pt x="3428" y="2456"/>
                  </a:cubicBezTo>
                  <a:lnTo>
                    <a:pt x="4785" y="1668"/>
                  </a:lnTo>
                  <a:cubicBezTo>
                    <a:pt x="5843" y="1053"/>
                    <a:pt x="7048" y="747"/>
                    <a:pt x="8357" y="747"/>
                  </a:cubicBezTo>
                  <a:close/>
                  <a:moveTo>
                    <a:pt x="8355" y="0"/>
                  </a:moveTo>
                  <a:cubicBezTo>
                    <a:pt x="6917" y="0"/>
                    <a:pt x="5586" y="340"/>
                    <a:pt x="4412" y="1022"/>
                  </a:cubicBezTo>
                  <a:lnTo>
                    <a:pt x="245" y="3444"/>
                  </a:lnTo>
                  <a:cubicBezTo>
                    <a:pt x="243" y="3444"/>
                    <a:pt x="241" y="3446"/>
                    <a:pt x="241" y="3446"/>
                  </a:cubicBezTo>
                  <a:cubicBezTo>
                    <a:pt x="63" y="3551"/>
                    <a:pt x="1" y="3777"/>
                    <a:pt x="105" y="3957"/>
                  </a:cubicBezTo>
                  <a:cubicBezTo>
                    <a:pt x="175" y="4076"/>
                    <a:pt x="300" y="4142"/>
                    <a:pt x="429" y="4142"/>
                  </a:cubicBezTo>
                  <a:cubicBezTo>
                    <a:pt x="492" y="4142"/>
                    <a:pt x="556" y="4126"/>
                    <a:pt x="616" y="4092"/>
                  </a:cubicBezTo>
                  <a:cubicBezTo>
                    <a:pt x="1675" y="3477"/>
                    <a:pt x="2880" y="3172"/>
                    <a:pt x="4190" y="3172"/>
                  </a:cubicBezTo>
                  <a:cubicBezTo>
                    <a:pt x="6089" y="3172"/>
                    <a:pt x="8207" y="3815"/>
                    <a:pt x="10413" y="5087"/>
                  </a:cubicBezTo>
                  <a:cubicBezTo>
                    <a:pt x="10470" y="5120"/>
                    <a:pt x="10532" y="5138"/>
                    <a:pt x="10599" y="5138"/>
                  </a:cubicBezTo>
                  <a:cubicBezTo>
                    <a:pt x="10663" y="5138"/>
                    <a:pt x="10728" y="5120"/>
                    <a:pt x="10786" y="5087"/>
                  </a:cubicBezTo>
                  <a:lnTo>
                    <a:pt x="14957" y="2665"/>
                  </a:lnTo>
                  <a:cubicBezTo>
                    <a:pt x="15203" y="2521"/>
                    <a:pt x="15203" y="2163"/>
                    <a:pt x="14957" y="2019"/>
                  </a:cubicBezTo>
                  <a:cubicBezTo>
                    <a:pt x="12634" y="677"/>
                    <a:pt x="10387" y="0"/>
                    <a:pt x="8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054400" y="55113"/>
              <a:ext cx="481450" cy="899300"/>
            </a:xfrm>
            <a:custGeom>
              <a:avLst/>
              <a:gdLst/>
              <a:ahLst/>
              <a:cxnLst/>
              <a:rect l="l" t="t" r="r" b="b"/>
              <a:pathLst>
                <a:path w="19258" h="35972" extrusionOk="0">
                  <a:moveTo>
                    <a:pt x="4607" y="803"/>
                  </a:moveTo>
                  <a:cubicBezTo>
                    <a:pt x="12302" y="5362"/>
                    <a:pt x="18511" y="16185"/>
                    <a:pt x="18485" y="25054"/>
                  </a:cubicBezTo>
                  <a:cubicBezTo>
                    <a:pt x="18476" y="28455"/>
                    <a:pt x="17557" y="31159"/>
                    <a:pt x="15829" y="32877"/>
                  </a:cubicBezTo>
                  <a:lnTo>
                    <a:pt x="13394" y="34291"/>
                  </a:lnTo>
                  <a:cubicBezTo>
                    <a:pt x="14482" y="32522"/>
                    <a:pt x="15052" y="30204"/>
                    <a:pt x="15059" y="27478"/>
                  </a:cubicBezTo>
                  <a:cubicBezTo>
                    <a:pt x="15086" y="18511"/>
                    <a:pt x="8903" y="7598"/>
                    <a:pt x="1171" y="2803"/>
                  </a:cubicBezTo>
                  <a:lnTo>
                    <a:pt x="4607" y="803"/>
                  </a:lnTo>
                  <a:close/>
                  <a:moveTo>
                    <a:pt x="4607" y="0"/>
                  </a:moveTo>
                  <a:cubicBezTo>
                    <a:pt x="4543" y="0"/>
                    <a:pt x="4479" y="17"/>
                    <a:pt x="4421" y="50"/>
                  </a:cubicBezTo>
                  <a:lnTo>
                    <a:pt x="250" y="2474"/>
                  </a:lnTo>
                  <a:cubicBezTo>
                    <a:pt x="1" y="2616"/>
                    <a:pt x="1" y="2976"/>
                    <a:pt x="250" y="3118"/>
                  </a:cubicBezTo>
                  <a:cubicBezTo>
                    <a:pt x="8028" y="7609"/>
                    <a:pt x="14338" y="18536"/>
                    <a:pt x="14313" y="27476"/>
                  </a:cubicBezTo>
                  <a:cubicBezTo>
                    <a:pt x="14302" y="30901"/>
                    <a:pt x="13372" y="33619"/>
                    <a:pt x="11625" y="35332"/>
                  </a:cubicBezTo>
                  <a:cubicBezTo>
                    <a:pt x="11385" y="35565"/>
                    <a:pt x="11552" y="35972"/>
                    <a:pt x="11885" y="35972"/>
                  </a:cubicBezTo>
                  <a:cubicBezTo>
                    <a:pt x="11951" y="35972"/>
                    <a:pt x="12016" y="35954"/>
                    <a:pt x="12073" y="35921"/>
                  </a:cubicBezTo>
                  <a:lnTo>
                    <a:pt x="16245" y="33499"/>
                  </a:lnTo>
                  <a:cubicBezTo>
                    <a:pt x="16271" y="33483"/>
                    <a:pt x="16296" y="33463"/>
                    <a:pt x="16318" y="33443"/>
                  </a:cubicBezTo>
                  <a:cubicBezTo>
                    <a:pt x="18214" y="31585"/>
                    <a:pt x="19219" y="28684"/>
                    <a:pt x="19230" y="25056"/>
                  </a:cubicBezTo>
                  <a:cubicBezTo>
                    <a:pt x="19257" y="15879"/>
                    <a:pt x="12781" y="4661"/>
                    <a:pt x="4794" y="50"/>
                  </a:cubicBez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158750" y="60663"/>
              <a:ext cx="1180400" cy="893750"/>
            </a:xfrm>
            <a:custGeom>
              <a:avLst/>
              <a:gdLst/>
              <a:ahLst/>
              <a:cxnLst/>
              <a:rect l="l" t="t" r="r" b="b"/>
              <a:pathLst>
                <a:path w="47216" h="35750" extrusionOk="0">
                  <a:moveTo>
                    <a:pt x="13563" y="745"/>
                  </a:moveTo>
                  <a:cubicBezTo>
                    <a:pt x="14881" y="745"/>
                    <a:pt x="16342" y="1193"/>
                    <a:pt x="17867" y="2075"/>
                  </a:cubicBezTo>
                  <a:cubicBezTo>
                    <a:pt x="18662" y="2536"/>
                    <a:pt x="19412" y="3069"/>
                    <a:pt x="20112" y="3666"/>
                  </a:cubicBezTo>
                  <a:cubicBezTo>
                    <a:pt x="20182" y="3726"/>
                    <a:pt x="20267" y="3755"/>
                    <a:pt x="20352" y="3755"/>
                  </a:cubicBezTo>
                  <a:cubicBezTo>
                    <a:pt x="20462" y="3755"/>
                    <a:pt x="20572" y="3705"/>
                    <a:pt x="20647" y="3611"/>
                  </a:cubicBezTo>
                  <a:cubicBezTo>
                    <a:pt x="22005" y="1860"/>
                    <a:pt x="23912" y="977"/>
                    <a:pt x="26141" y="977"/>
                  </a:cubicBezTo>
                  <a:cubicBezTo>
                    <a:pt x="28034" y="977"/>
                    <a:pt x="30161" y="1614"/>
                    <a:pt x="32382" y="2896"/>
                  </a:cubicBezTo>
                  <a:cubicBezTo>
                    <a:pt x="40160" y="7387"/>
                    <a:pt x="46470" y="18314"/>
                    <a:pt x="46445" y="27254"/>
                  </a:cubicBezTo>
                  <a:cubicBezTo>
                    <a:pt x="46436" y="30546"/>
                    <a:pt x="45575" y="33186"/>
                    <a:pt x="43952" y="34908"/>
                  </a:cubicBezTo>
                  <a:lnTo>
                    <a:pt x="1120" y="10180"/>
                  </a:lnTo>
                  <a:cubicBezTo>
                    <a:pt x="871" y="9170"/>
                    <a:pt x="747" y="8193"/>
                    <a:pt x="749" y="7272"/>
                  </a:cubicBezTo>
                  <a:cubicBezTo>
                    <a:pt x="756" y="5067"/>
                    <a:pt x="1488" y="3433"/>
                    <a:pt x="2811" y="2670"/>
                  </a:cubicBezTo>
                  <a:cubicBezTo>
                    <a:pt x="3348" y="2361"/>
                    <a:pt x="3961" y="2208"/>
                    <a:pt x="4628" y="2208"/>
                  </a:cubicBezTo>
                  <a:cubicBezTo>
                    <a:pt x="5617" y="2208"/>
                    <a:pt x="6725" y="2544"/>
                    <a:pt x="7880" y="3211"/>
                  </a:cubicBezTo>
                  <a:cubicBezTo>
                    <a:pt x="8128" y="3356"/>
                    <a:pt x="8372" y="3511"/>
                    <a:pt x="8612" y="3677"/>
                  </a:cubicBezTo>
                  <a:cubicBezTo>
                    <a:pt x="8674" y="3721"/>
                    <a:pt x="8748" y="3744"/>
                    <a:pt x="8823" y="3744"/>
                  </a:cubicBezTo>
                  <a:cubicBezTo>
                    <a:pt x="8855" y="3744"/>
                    <a:pt x="8887" y="3739"/>
                    <a:pt x="8918" y="3731"/>
                  </a:cubicBezTo>
                  <a:cubicBezTo>
                    <a:pt x="9025" y="3704"/>
                    <a:pt x="9112" y="3633"/>
                    <a:pt x="9160" y="3535"/>
                  </a:cubicBezTo>
                  <a:cubicBezTo>
                    <a:pt x="9795" y="2234"/>
                    <a:pt x="10792" y="1346"/>
                    <a:pt x="12044" y="965"/>
                  </a:cubicBezTo>
                  <a:cubicBezTo>
                    <a:pt x="12524" y="818"/>
                    <a:pt x="13032" y="745"/>
                    <a:pt x="13563" y="745"/>
                  </a:cubicBezTo>
                  <a:close/>
                  <a:moveTo>
                    <a:pt x="13555" y="0"/>
                  </a:moveTo>
                  <a:cubicBezTo>
                    <a:pt x="12953" y="0"/>
                    <a:pt x="12374" y="83"/>
                    <a:pt x="11827" y="250"/>
                  </a:cubicBezTo>
                  <a:cubicBezTo>
                    <a:pt x="10497" y="656"/>
                    <a:pt x="9420" y="1544"/>
                    <a:pt x="8688" y="2832"/>
                  </a:cubicBezTo>
                  <a:cubicBezTo>
                    <a:pt x="8546" y="2741"/>
                    <a:pt x="8399" y="2652"/>
                    <a:pt x="8252" y="2565"/>
                  </a:cubicBezTo>
                  <a:cubicBezTo>
                    <a:pt x="6981" y="1832"/>
                    <a:pt x="5748" y="1461"/>
                    <a:pt x="4628" y="1461"/>
                  </a:cubicBezTo>
                  <a:cubicBezTo>
                    <a:pt x="3832" y="1461"/>
                    <a:pt x="3093" y="1649"/>
                    <a:pt x="2438" y="2026"/>
                  </a:cubicBezTo>
                  <a:cubicBezTo>
                    <a:pt x="875" y="2925"/>
                    <a:pt x="10" y="4787"/>
                    <a:pt x="3" y="7269"/>
                  </a:cubicBezTo>
                  <a:cubicBezTo>
                    <a:pt x="1" y="8299"/>
                    <a:pt x="145" y="9392"/>
                    <a:pt x="434" y="10517"/>
                  </a:cubicBezTo>
                  <a:cubicBezTo>
                    <a:pt x="460" y="10613"/>
                    <a:pt x="522" y="10697"/>
                    <a:pt x="609" y="10746"/>
                  </a:cubicBezTo>
                  <a:lnTo>
                    <a:pt x="43830" y="35699"/>
                  </a:lnTo>
                  <a:cubicBezTo>
                    <a:pt x="43888" y="35732"/>
                    <a:pt x="43952" y="35750"/>
                    <a:pt x="44017" y="35750"/>
                  </a:cubicBezTo>
                  <a:cubicBezTo>
                    <a:pt x="44114" y="35750"/>
                    <a:pt x="44207" y="35712"/>
                    <a:pt x="44278" y="35645"/>
                  </a:cubicBezTo>
                  <a:cubicBezTo>
                    <a:pt x="46172" y="33787"/>
                    <a:pt x="47180" y="30886"/>
                    <a:pt x="47191" y="27258"/>
                  </a:cubicBezTo>
                  <a:cubicBezTo>
                    <a:pt x="47216" y="18079"/>
                    <a:pt x="40740" y="6863"/>
                    <a:pt x="32755" y="2252"/>
                  </a:cubicBezTo>
                  <a:cubicBezTo>
                    <a:pt x="30446" y="920"/>
                    <a:pt x="28188" y="260"/>
                    <a:pt x="26155" y="260"/>
                  </a:cubicBezTo>
                  <a:cubicBezTo>
                    <a:pt x="23817" y="260"/>
                    <a:pt x="21777" y="1132"/>
                    <a:pt x="20300" y="2858"/>
                  </a:cubicBezTo>
                  <a:cubicBezTo>
                    <a:pt x="19652" y="2328"/>
                    <a:pt x="18964" y="1850"/>
                    <a:pt x="18240" y="1429"/>
                  </a:cubicBezTo>
                  <a:cubicBezTo>
                    <a:pt x="16598" y="481"/>
                    <a:pt x="15006" y="0"/>
                    <a:pt x="13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" name="Google Shape;60;p3"/>
          <p:cNvCxnSpPr/>
          <p:nvPr/>
        </p:nvCxnSpPr>
        <p:spPr>
          <a:xfrm rot="-5400000" flipH="1">
            <a:off x="2981863" y="3179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61" name="Google Shape;61;p3"/>
          <p:cNvCxnSpPr/>
          <p:nvPr/>
        </p:nvCxnSpPr>
        <p:spPr>
          <a:xfrm>
            <a:off x="557050" y="460857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713225" y="2409875"/>
            <a:ext cx="4160700" cy="1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13225" y="768225"/>
            <a:ext cx="6610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6" name="Google Shape;66;p4"/>
          <p:cNvCxnSpPr/>
          <p:nvPr/>
        </p:nvCxnSpPr>
        <p:spPr>
          <a:xfrm>
            <a:off x="8652200" y="2448625"/>
            <a:ext cx="979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7" name="Google Shape;77;p6"/>
          <p:cNvCxnSpPr/>
          <p:nvPr/>
        </p:nvCxnSpPr>
        <p:spPr>
          <a:xfrm rot="-5400000" flipH="1">
            <a:off x="8020663" y="-1234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78" name="Google Shape;78;p6"/>
          <p:cNvCxnSpPr/>
          <p:nvPr/>
        </p:nvCxnSpPr>
        <p:spPr>
          <a:xfrm>
            <a:off x="8594475" y="101770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13225" y="783100"/>
            <a:ext cx="4294800" cy="9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713225" y="2207250"/>
            <a:ext cx="4294800" cy="2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ed Hat Text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6863150" y="2608077"/>
            <a:ext cx="1026268" cy="1639769"/>
            <a:chOff x="1029950" y="238150"/>
            <a:chExt cx="1501050" cy="2398375"/>
          </a:xfrm>
        </p:grpSpPr>
        <p:sp>
          <p:nvSpPr>
            <p:cNvPr id="84" name="Google Shape;84;p7"/>
            <p:cNvSpPr/>
            <p:nvPr/>
          </p:nvSpPr>
          <p:spPr>
            <a:xfrm>
              <a:off x="1029950" y="1128850"/>
              <a:ext cx="1501050" cy="873825"/>
            </a:xfrm>
            <a:custGeom>
              <a:avLst/>
              <a:gdLst/>
              <a:ahLst/>
              <a:cxnLst/>
              <a:rect l="l" t="t" r="r" b="b"/>
              <a:pathLst>
                <a:path w="60042" h="34953" extrusionOk="0">
                  <a:moveTo>
                    <a:pt x="30115" y="942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9"/>
                  </a:lnTo>
                  <a:lnTo>
                    <a:pt x="30115" y="942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20"/>
                    <a:pt x="0" y="17741"/>
                    <a:pt x="293" y="17908"/>
                  </a:cubicBezTo>
                  <a:lnTo>
                    <a:pt x="29712" y="34893"/>
                  </a:lnTo>
                  <a:cubicBezTo>
                    <a:pt x="29778" y="34931"/>
                    <a:pt x="29852" y="34952"/>
                    <a:pt x="29930" y="34952"/>
                  </a:cubicBezTo>
                  <a:cubicBezTo>
                    <a:pt x="30005" y="34952"/>
                    <a:pt x="30082" y="34931"/>
                    <a:pt x="30148" y="34893"/>
                  </a:cubicBezTo>
                  <a:lnTo>
                    <a:pt x="59752" y="17801"/>
                  </a:lnTo>
                  <a:cubicBezTo>
                    <a:pt x="60042" y="17634"/>
                    <a:pt x="60042" y="17213"/>
                    <a:pt x="59752" y="17046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1029950" y="1128850"/>
              <a:ext cx="1501050" cy="873825"/>
            </a:xfrm>
            <a:custGeom>
              <a:avLst/>
              <a:gdLst/>
              <a:ahLst/>
              <a:cxnLst/>
              <a:rect l="l" t="t" r="r" b="b"/>
              <a:pathLst>
                <a:path w="60042" h="34953" extrusionOk="0">
                  <a:moveTo>
                    <a:pt x="30115" y="942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9"/>
                  </a:lnTo>
                  <a:lnTo>
                    <a:pt x="30115" y="942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20"/>
                    <a:pt x="0" y="17741"/>
                    <a:pt x="293" y="17908"/>
                  </a:cubicBezTo>
                  <a:lnTo>
                    <a:pt x="29712" y="34893"/>
                  </a:lnTo>
                  <a:cubicBezTo>
                    <a:pt x="29778" y="34931"/>
                    <a:pt x="29852" y="34952"/>
                    <a:pt x="29930" y="34952"/>
                  </a:cubicBezTo>
                  <a:cubicBezTo>
                    <a:pt x="30005" y="34952"/>
                    <a:pt x="30082" y="34931"/>
                    <a:pt x="30148" y="34893"/>
                  </a:cubicBezTo>
                  <a:lnTo>
                    <a:pt x="59752" y="17801"/>
                  </a:lnTo>
                  <a:cubicBezTo>
                    <a:pt x="60042" y="17634"/>
                    <a:pt x="60042" y="17213"/>
                    <a:pt x="59752" y="17046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767225" y="1553475"/>
              <a:ext cx="762000" cy="1083050"/>
            </a:xfrm>
            <a:custGeom>
              <a:avLst/>
              <a:gdLst/>
              <a:ahLst/>
              <a:cxnLst/>
              <a:rect l="l" t="t" r="r" b="b"/>
              <a:pathLst>
                <a:path w="30480" h="43322" extrusionOk="0">
                  <a:moveTo>
                    <a:pt x="29604" y="1195"/>
                  </a:moveTo>
                  <a:lnTo>
                    <a:pt x="29604" y="25540"/>
                  </a:lnTo>
                  <a:lnTo>
                    <a:pt x="875" y="42127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2" y="1"/>
                  </a:moveTo>
                  <a:cubicBezTo>
                    <a:pt x="29969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6"/>
                    <a:pt x="0" y="17532"/>
                  </a:cubicBezTo>
                  <a:lnTo>
                    <a:pt x="0" y="42885"/>
                  </a:lnTo>
                  <a:cubicBezTo>
                    <a:pt x="0" y="43125"/>
                    <a:pt x="194" y="43321"/>
                    <a:pt x="433" y="43321"/>
                  </a:cubicBezTo>
                  <a:cubicBezTo>
                    <a:pt x="435" y="43321"/>
                    <a:pt x="437" y="43321"/>
                    <a:pt x="439" y="43321"/>
                  </a:cubicBezTo>
                  <a:cubicBezTo>
                    <a:pt x="444" y="43321"/>
                    <a:pt x="448" y="43321"/>
                    <a:pt x="453" y="43321"/>
                  </a:cubicBezTo>
                  <a:cubicBezTo>
                    <a:pt x="523" y="43321"/>
                    <a:pt x="595" y="43301"/>
                    <a:pt x="657" y="43264"/>
                  </a:cubicBezTo>
                  <a:lnTo>
                    <a:pt x="30261" y="26173"/>
                  </a:lnTo>
                  <a:cubicBezTo>
                    <a:pt x="30395" y="26095"/>
                    <a:pt x="30479" y="25949"/>
                    <a:pt x="30479" y="25794"/>
                  </a:cubicBezTo>
                  <a:lnTo>
                    <a:pt x="30479" y="437"/>
                  </a:lnTo>
                  <a:cubicBezTo>
                    <a:pt x="30479" y="184"/>
                    <a:pt x="30270" y="1"/>
                    <a:pt x="30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1767225" y="1553475"/>
              <a:ext cx="762000" cy="1083050"/>
            </a:xfrm>
            <a:custGeom>
              <a:avLst/>
              <a:gdLst/>
              <a:ahLst/>
              <a:cxnLst/>
              <a:rect l="l" t="t" r="r" b="b"/>
              <a:pathLst>
                <a:path w="30480" h="43322" extrusionOk="0">
                  <a:moveTo>
                    <a:pt x="29604" y="1195"/>
                  </a:moveTo>
                  <a:lnTo>
                    <a:pt x="29604" y="25540"/>
                  </a:lnTo>
                  <a:lnTo>
                    <a:pt x="875" y="42127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2" y="1"/>
                  </a:moveTo>
                  <a:cubicBezTo>
                    <a:pt x="29969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6"/>
                    <a:pt x="0" y="17532"/>
                  </a:cubicBezTo>
                  <a:lnTo>
                    <a:pt x="0" y="42885"/>
                  </a:lnTo>
                  <a:cubicBezTo>
                    <a:pt x="0" y="43125"/>
                    <a:pt x="194" y="43321"/>
                    <a:pt x="433" y="43321"/>
                  </a:cubicBezTo>
                  <a:cubicBezTo>
                    <a:pt x="435" y="43321"/>
                    <a:pt x="437" y="43321"/>
                    <a:pt x="439" y="43321"/>
                  </a:cubicBezTo>
                  <a:cubicBezTo>
                    <a:pt x="444" y="43321"/>
                    <a:pt x="448" y="43321"/>
                    <a:pt x="453" y="43321"/>
                  </a:cubicBezTo>
                  <a:cubicBezTo>
                    <a:pt x="523" y="43321"/>
                    <a:pt x="595" y="43301"/>
                    <a:pt x="657" y="43264"/>
                  </a:cubicBezTo>
                  <a:lnTo>
                    <a:pt x="30261" y="26173"/>
                  </a:lnTo>
                  <a:cubicBezTo>
                    <a:pt x="30395" y="26095"/>
                    <a:pt x="30479" y="25949"/>
                    <a:pt x="30479" y="25794"/>
                  </a:cubicBezTo>
                  <a:lnTo>
                    <a:pt x="30479" y="437"/>
                  </a:lnTo>
                  <a:cubicBezTo>
                    <a:pt x="30479" y="184"/>
                    <a:pt x="30270" y="1"/>
                    <a:pt x="30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031725" y="1556125"/>
              <a:ext cx="757375" cy="1080400"/>
            </a:xfrm>
            <a:custGeom>
              <a:avLst/>
              <a:gdLst/>
              <a:ahLst/>
              <a:cxnLst/>
              <a:rect l="l" t="t" r="r" b="b"/>
              <a:pathLst>
                <a:path w="30295" h="43216" extrusionOk="0">
                  <a:moveTo>
                    <a:pt x="875" y="1197"/>
                  </a:moveTo>
                  <a:lnTo>
                    <a:pt x="29420" y="17676"/>
                  </a:lnTo>
                  <a:lnTo>
                    <a:pt x="29420" y="42021"/>
                  </a:lnTo>
                  <a:lnTo>
                    <a:pt x="875" y="25541"/>
                  </a:lnTo>
                  <a:lnTo>
                    <a:pt x="875" y="1197"/>
                  </a:lnTo>
                  <a:close/>
                  <a:moveTo>
                    <a:pt x="440" y="0"/>
                  </a:moveTo>
                  <a:cubicBezTo>
                    <a:pt x="211" y="0"/>
                    <a:pt x="3" y="182"/>
                    <a:pt x="1" y="438"/>
                  </a:cubicBezTo>
                  <a:lnTo>
                    <a:pt x="1" y="25795"/>
                  </a:lnTo>
                  <a:cubicBezTo>
                    <a:pt x="1" y="25950"/>
                    <a:pt x="84" y="26097"/>
                    <a:pt x="222" y="26174"/>
                  </a:cubicBezTo>
                  <a:lnTo>
                    <a:pt x="29641" y="43158"/>
                  </a:lnTo>
                  <a:cubicBezTo>
                    <a:pt x="29703" y="43195"/>
                    <a:pt x="29772" y="43215"/>
                    <a:pt x="29844" y="43215"/>
                  </a:cubicBezTo>
                  <a:cubicBezTo>
                    <a:pt x="29849" y="43215"/>
                    <a:pt x="29854" y="43215"/>
                    <a:pt x="29859" y="43215"/>
                  </a:cubicBezTo>
                  <a:cubicBezTo>
                    <a:pt x="30101" y="43215"/>
                    <a:pt x="30295" y="43021"/>
                    <a:pt x="30295" y="42779"/>
                  </a:cubicBezTo>
                  <a:lnTo>
                    <a:pt x="30295" y="17423"/>
                  </a:lnTo>
                  <a:cubicBezTo>
                    <a:pt x="30295" y="17267"/>
                    <a:pt x="30211" y="17124"/>
                    <a:pt x="30077" y="17046"/>
                  </a:cubicBezTo>
                  <a:lnTo>
                    <a:pt x="658" y="59"/>
                  </a:lnTo>
                  <a:cubicBezTo>
                    <a:pt x="587" y="19"/>
                    <a:pt x="512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1029950" y="238150"/>
              <a:ext cx="1501050" cy="873750"/>
            </a:xfrm>
            <a:custGeom>
              <a:avLst/>
              <a:gdLst/>
              <a:ahLst/>
              <a:cxnLst/>
              <a:rect l="l" t="t" r="r" b="b"/>
              <a:pathLst>
                <a:path w="60042" h="34950" extrusionOk="0">
                  <a:moveTo>
                    <a:pt x="30115" y="939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6"/>
                  </a:lnTo>
                  <a:lnTo>
                    <a:pt x="30115" y="939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17"/>
                    <a:pt x="0" y="17738"/>
                    <a:pt x="293" y="17906"/>
                  </a:cubicBezTo>
                  <a:lnTo>
                    <a:pt x="29712" y="34893"/>
                  </a:lnTo>
                  <a:cubicBezTo>
                    <a:pt x="29778" y="34928"/>
                    <a:pt x="29852" y="34949"/>
                    <a:pt x="29930" y="34949"/>
                  </a:cubicBezTo>
                  <a:cubicBezTo>
                    <a:pt x="30005" y="34949"/>
                    <a:pt x="30082" y="34928"/>
                    <a:pt x="30148" y="34893"/>
                  </a:cubicBezTo>
                  <a:lnTo>
                    <a:pt x="59752" y="17801"/>
                  </a:lnTo>
                  <a:cubicBezTo>
                    <a:pt x="60042" y="17631"/>
                    <a:pt x="60042" y="17210"/>
                    <a:pt x="59752" y="17043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029950" y="238150"/>
              <a:ext cx="1501050" cy="873750"/>
            </a:xfrm>
            <a:custGeom>
              <a:avLst/>
              <a:gdLst/>
              <a:ahLst/>
              <a:cxnLst/>
              <a:rect l="l" t="t" r="r" b="b"/>
              <a:pathLst>
                <a:path w="60042" h="34950" extrusionOk="0">
                  <a:moveTo>
                    <a:pt x="30115" y="939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6"/>
                  </a:lnTo>
                  <a:lnTo>
                    <a:pt x="30115" y="939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17"/>
                    <a:pt x="0" y="17738"/>
                    <a:pt x="293" y="17906"/>
                  </a:cubicBezTo>
                  <a:lnTo>
                    <a:pt x="29712" y="34893"/>
                  </a:lnTo>
                  <a:cubicBezTo>
                    <a:pt x="29778" y="34928"/>
                    <a:pt x="29852" y="34949"/>
                    <a:pt x="29930" y="34949"/>
                  </a:cubicBezTo>
                  <a:cubicBezTo>
                    <a:pt x="30005" y="34949"/>
                    <a:pt x="30082" y="34928"/>
                    <a:pt x="30148" y="34893"/>
                  </a:cubicBezTo>
                  <a:lnTo>
                    <a:pt x="59752" y="17801"/>
                  </a:lnTo>
                  <a:cubicBezTo>
                    <a:pt x="60042" y="17631"/>
                    <a:pt x="60042" y="17210"/>
                    <a:pt x="59752" y="17043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1767225" y="662700"/>
              <a:ext cx="762000" cy="1083125"/>
            </a:xfrm>
            <a:custGeom>
              <a:avLst/>
              <a:gdLst/>
              <a:ahLst/>
              <a:cxnLst/>
              <a:rect l="l" t="t" r="r" b="b"/>
              <a:pathLst>
                <a:path w="30480" h="43325" extrusionOk="0">
                  <a:moveTo>
                    <a:pt x="29604" y="1195"/>
                  </a:moveTo>
                  <a:lnTo>
                    <a:pt x="29604" y="25543"/>
                  </a:lnTo>
                  <a:lnTo>
                    <a:pt x="875" y="42130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1" y="1"/>
                  </a:moveTo>
                  <a:cubicBezTo>
                    <a:pt x="29968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3"/>
                    <a:pt x="0" y="17532"/>
                  </a:cubicBezTo>
                  <a:lnTo>
                    <a:pt x="0" y="42885"/>
                  </a:lnTo>
                  <a:cubicBezTo>
                    <a:pt x="0" y="43127"/>
                    <a:pt x="197" y="43324"/>
                    <a:pt x="439" y="43324"/>
                  </a:cubicBezTo>
                  <a:cubicBezTo>
                    <a:pt x="514" y="43324"/>
                    <a:pt x="591" y="43303"/>
                    <a:pt x="657" y="43265"/>
                  </a:cubicBezTo>
                  <a:lnTo>
                    <a:pt x="30261" y="26173"/>
                  </a:lnTo>
                  <a:cubicBezTo>
                    <a:pt x="30395" y="26095"/>
                    <a:pt x="30479" y="25952"/>
                    <a:pt x="30479" y="25794"/>
                  </a:cubicBezTo>
                  <a:lnTo>
                    <a:pt x="30479" y="440"/>
                  </a:lnTo>
                  <a:cubicBezTo>
                    <a:pt x="30479" y="184"/>
                    <a:pt x="30270" y="1"/>
                    <a:pt x="3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1767225" y="662700"/>
              <a:ext cx="762000" cy="1083125"/>
            </a:xfrm>
            <a:custGeom>
              <a:avLst/>
              <a:gdLst/>
              <a:ahLst/>
              <a:cxnLst/>
              <a:rect l="l" t="t" r="r" b="b"/>
              <a:pathLst>
                <a:path w="30480" h="43325" extrusionOk="0">
                  <a:moveTo>
                    <a:pt x="29604" y="1195"/>
                  </a:moveTo>
                  <a:lnTo>
                    <a:pt x="29604" y="25543"/>
                  </a:lnTo>
                  <a:lnTo>
                    <a:pt x="875" y="42130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1" y="1"/>
                  </a:moveTo>
                  <a:cubicBezTo>
                    <a:pt x="29968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3"/>
                    <a:pt x="0" y="17532"/>
                  </a:cubicBezTo>
                  <a:lnTo>
                    <a:pt x="0" y="42885"/>
                  </a:lnTo>
                  <a:cubicBezTo>
                    <a:pt x="0" y="43127"/>
                    <a:pt x="197" y="43324"/>
                    <a:pt x="439" y="43324"/>
                  </a:cubicBezTo>
                  <a:cubicBezTo>
                    <a:pt x="514" y="43324"/>
                    <a:pt x="591" y="43303"/>
                    <a:pt x="657" y="43265"/>
                  </a:cubicBezTo>
                  <a:lnTo>
                    <a:pt x="30261" y="26173"/>
                  </a:lnTo>
                  <a:cubicBezTo>
                    <a:pt x="30395" y="26095"/>
                    <a:pt x="30479" y="25952"/>
                    <a:pt x="30479" y="25794"/>
                  </a:cubicBezTo>
                  <a:lnTo>
                    <a:pt x="30479" y="440"/>
                  </a:lnTo>
                  <a:cubicBezTo>
                    <a:pt x="30479" y="184"/>
                    <a:pt x="30270" y="1"/>
                    <a:pt x="3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1031725" y="665400"/>
              <a:ext cx="757375" cy="1080425"/>
            </a:xfrm>
            <a:custGeom>
              <a:avLst/>
              <a:gdLst/>
              <a:ahLst/>
              <a:cxnLst/>
              <a:rect l="l" t="t" r="r" b="b"/>
              <a:pathLst>
                <a:path w="30295" h="43217" extrusionOk="0">
                  <a:moveTo>
                    <a:pt x="875" y="1195"/>
                  </a:moveTo>
                  <a:lnTo>
                    <a:pt x="29420" y="17674"/>
                  </a:lnTo>
                  <a:lnTo>
                    <a:pt x="29420" y="42022"/>
                  </a:lnTo>
                  <a:lnTo>
                    <a:pt x="875" y="25540"/>
                  </a:lnTo>
                  <a:lnTo>
                    <a:pt x="875" y="1195"/>
                  </a:lnTo>
                  <a:close/>
                  <a:moveTo>
                    <a:pt x="438" y="0"/>
                  </a:moveTo>
                  <a:cubicBezTo>
                    <a:pt x="210" y="0"/>
                    <a:pt x="1" y="183"/>
                    <a:pt x="1" y="436"/>
                  </a:cubicBezTo>
                  <a:lnTo>
                    <a:pt x="1" y="25793"/>
                  </a:lnTo>
                  <a:cubicBezTo>
                    <a:pt x="1" y="25948"/>
                    <a:pt x="84" y="26095"/>
                    <a:pt x="222" y="26172"/>
                  </a:cubicBezTo>
                  <a:lnTo>
                    <a:pt x="29641" y="43157"/>
                  </a:lnTo>
                  <a:cubicBezTo>
                    <a:pt x="29707" y="43195"/>
                    <a:pt x="29781" y="43216"/>
                    <a:pt x="29859" y="43216"/>
                  </a:cubicBezTo>
                  <a:cubicBezTo>
                    <a:pt x="30101" y="43216"/>
                    <a:pt x="30295" y="43019"/>
                    <a:pt x="30295" y="42777"/>
                  </a:cubicBezTo>
                  <a:lnTo>
                    <a:pt x="30295" y="17424"/>
                  </a:lnTo>
                  <a:cubicBezTo>
                    <a:pt x="30295" y="17265"/>
                    <a:pt x="30211" y="17122"/>
                    <a:pt x="30077" y="17044"/>
                  </a:cubicBezTo>
                  <a:lnTo>
                    <a:pt x="658" y="60"/>
                  </a:lnTo>
                  <a:cubicBezTo>
                    <a:pt x="587" y="19"/>
                    <a:pt x="511" y="0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7"/>
          <p:cNvGrpSpPr/>
          <p:nvPr/>
        </p:nvGrpSpPr>
        <p:grpSpPr>
          <a:xfrm flipH="1">
            <a:off x="7027207" y="1519015"/>
            <a:ext cx="698135" cy="688165"/>
            <a:chOff x="3398275" y="546563"/>
            <a:chExt cx="581150" cy="572850"/>
          </a:xfrm>
        </p:grpSpPr>
        <p:sp>
          <p:nvSpPr>
            <p:cNvPr id="95" name="Google Shape;95;p7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" name="Google Shape;100;p7"/>
          <p:cNvCxnSpPr/>
          <p:nvPr/>
        </p:nvCxnSpPr>
        <p:spPr>
          <a:xfrm rot="-5400000" flipH="1">
            <a:off x="7829788" y="4615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101" name="Google Shape;101;p7"/>
          <p:cNvCxnSpPr/>
          <p:nvPr/>
        </p:nvCxnSpPr>
        <p:spPr>
          <a:xfrm>
            <a:off x="8749175" y="302462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102" name="Google Shape;102;p7"/>
          <p:cNvCxnSpPr/>
          <p:nvPr/>
        </p:nvCxnSpPr>
        <p:spPr>
          <a:xfrm rot="-5400000" flipH="1">
            <a:off x="5744913" y="44382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title"/>
          </p:nvPr>
        </p:nvSpPr>
        <p:spPr>
          <a:xfrm>
            <a:off x="713225" y="375858"/>
            <a:ext cx="4881600" cy="12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10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0"/>
          <p:cNvCxnSpPr/>
          <p:nvPr/>
        </p:nvCxnSpPr>
        <p:spPr>
          <a:xfrm rot="-5400000" flipH="1">
            <a:off x="8020675" y="3079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636975"/>
            <a:ext cx="6576000" cy="12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1"/>
          </p:nvPr>
        </p:nvSpPr>
        <p:spPr>
          <a:xfrm>
            <a:off x="713225" y="2454050"/>
            <a:ext cx="6576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47" name="Google Shape;147;p11"/>
          <p:cNvCxnSpPr/>
          <p:nvPr/>
        </p:nvCxnSpPr>
        <p:spPr>
          <a:xfrm>
            <a:off x="7738725" y="392092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148" name="Google Shape;148;p11"/>
          <p:cNvCxnSpPr/>
          <p:nvPr/>
        </p:nvCxnSpPr>
        <p:spPr>
          <a:xfrm rot="-5400000" flipH="1">
            <a:off x="4716600" y="44492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149" name="Google Shape;149;p11"/>
          <p:cNvCxnSpPr/>
          <p:nvPr/>
        </p:nvCxnSpPr>
        <p:spPr>
          <a:xfrm rot="10800000">
            <a:off x="7118975" y="-158900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150" name="Google Shape;150;p11"/>
          <p:cNvGrpSpPr/>
          <p:nvPr/>
        </p:nvGrpSpPr>
        <p:grpSpPr>
          <a:xfrm flipH="1">
            <a:off x="7574843" y="1044896"/>
            <a:ext cx="1711847" cy="2455422"/>
            <a:chOff x="1982850" y="238125"/>
            <a:chExt cx="3651550" cy="5237675"/>
          </a:xfrm>
        </p:grpSpPr>
        <p:sp>
          <p:nvSpPr>
            <p:cNvPr id="151" name="Google Shape;151;p11"/>
            <p:cNvSpPr/>
            <p:nvPr/>
          </p:nvSpPr>
          <p:spPr>
            <a:xfrm>
              <a:off x="2642725" y="5470075"/>
              <a:ext cx="16475" cy="5650"/>
            </a:xfrm>
            <a:custGeom>
              <a:avLst/>
              <a:gdLst/>
              <a:ahLst/>
              <a:cxnLst/>
              <a:rect l="l" t="t" r="r" b="b"/>
              <a:pathLst>
                <a:path w="659" h="226" extrusionOk="0">
                  <a:moveTo>
                    <a:pt x="658" y="1"/>
                  </a:moveTo>
                  <a:lnTo>
                    <a:pt x="658" y="1"/>
                  </a:lnTo>
                  <a:cubicBezTo>
                    <a:pt x="460" y="140"/>
                    <a:pt x="233" y="226"/>
                    <a:pt x="1" y="226"/>
                  </a:cubicBezTo>
                  <a:cubicBezTo>
                    <a:pt x="116" y="226"/>
                    <a:pt x="228" y="208"/>
                    <a:pt x="338" y="177"/>
                  </a:cubicBezTo>
                  <a:cubicBezTo>
                    <a:pt x="455" y="140"/>
                    <a:pt x="558" y="72"/>
                    <a:pt x="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3130275" y="4470375"/>
              <a:ext cx="4175" cy="5825"/>
            </a:xfrm>
            <a:custGeom>
              <a:avLst/>
              <a:gdLst/>
              <a:ahLst/>
              <a:cxnLst/>
              <a:rect l="l" t="t" r="r" b="b"/>
              <a:pathLst>
                <a:path w="167" h="233" extrusionOk="0">
                  <a:moveTo>
                    <a:pt x="1" y="0"/>
                  </a:moveTo>
                  <a:cubicBezTo>
                    <a:pt x="67" y="69"/>
                    <a:pt x="123" y="147"/>
                    <a:pt x="167" y="232"/>
                  </a:cubicBezTo>
                  <a:cubicBezTo>
                    <a:pt x="123" y="147"/>
                    <a:pt x="67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2970200" y="4506600"/>
              <a:ext cx="99375" cy="203600"/>
            </a:xfrm>
            <a:custGeom>
              <a:avLst/>
              <a:gdLst/>
              <a:ahLst/>
              <a:cxnLst/>
              <a:rect l="l" t="t" r="r" b="b"/>
              <a:pathLst>
                <a:path w="3975" h="8144" extrusionOk="0">
                  <a:moveTo>
                    <a:pt x="3975" y="0"/>
                  </a:moveTo>
                  <a:lnTo>
                    <a:pt x="3975" y="0"/>
                  </a:lnTo>
                  <a:lnTo>
                    <a:pt x="1" y="81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2722950" y="4502500"/>
              <a:ext cx="412675" cy="845600"/>
            </a:xfrm>
            <a:custGeom>
              <a:avLst/>
              <a:gdLst/>
              <a:ahLst/>
              <a:cxnLst/>
              <a:rect l="l" t="t" r="r" b="b"/>
              <a:pathLst>
                <a:path w="16507" h="33824" extrusionOk="0">
                  <a:moveTo>
                    <a:pt x="16506" y="1"/>
                  </a:moveTo>
                  <a:lnTo>
                    <a:pt x="1" y="33823"/>
                  </a:lnTo>
                  <a:lnTo>
                    <a:pt x="3" y="33823"/>
                  </a:lnTo>
                  <a:lnTo>
                    <a:pt x="16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3136450" y="4480025"/>
              <a:ext cx="1550" cy="7900"/>
            </a:xfrm>
            <a:custGeom>
              <a:avLst/>
              <a:gdLst/>
              <a:ahLst/>
              <a:cxnLst/>
              <a:rect l="l" t="t" r="r" b="b"/>
              <a:pathLst>
                <a:path w="62" h="316" extrusionOk="0">
                  <a:moveTo>
                    <a:pt x="1" y="1"/>
                  </a:moveTo>
                  <a:cubicBezTo>
                    <a:pt x="35" y="101"/>
                    <a:pt x="54" y="208"/>
                    <a:pt x="62" y="315"/>
                  </a:cubicBezTo>
                  <a:cubicBezTo>
                    <a:pt x="57" y="208"/>
                    <a:pt x="35" y="1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1982850" y="238125"/>
              <a:ext cx="3187750" cy="5237600"/>
            </a:xfrm>
            <a:custGeom>
              <a:avLst/>
              <a:gdLst/>
              <a:ahLst/>
              <a:cxnLst/>
              <a:rect l="l" t="t" r="r" b="b"/>
              <a:pathLst>
                <a:path w="127510" h="209504" extrusionOk="0">
                  <a:moveTo>
                    <a:pt x="90738" y="0"/>
                  </a:moveTo>
                  <a:cubicBezTo>
                    <a:pt x="82039" y="0"/>
                    <a:pt x="72402" y="2909"/>
                    <a:pt x="62418" y="8671"/>
                  </a:cubicBezTo>
                  <a:cubicBezTo>
                    <a:pt x="27999" y="28542"/>
                    <a:pt x="0" y="76842"/>
                    <a:pt x="0" y="116337"/>
                  </a:cubicBezTo>
                  <a:cubicBezTo>
                    <a:pt x="0" y="135528"/>
                    <a:pt x="6564" y="149896"/>
                    <a:pt x="18488" y="156824"/>
                  </a:cubicBezTo>
                  <a:cubicBezTo>
                    <a:pt x="18546" y="156875"/>
                    <a:pt x="18610" y="156922"/>
                    <a:pt x="18678" y="156961"/>
                  </a:cubicBezTo>
                  <a:lnTo>
                    <a:pt x="23194" y="159566"/>
                  </a:lnTo>
                  <a:lnTo>
                    <a:pt x="5288" y="196258"/>
                  </a:lnTo>
                  <a:cubicBezTo>
                    <a:pt x="5025" y="196803"/>
                    <a:pt x="5225" y="197458"/>
                    <a:pt x="5748" y="197761"/>
                  </a:cubicBezTo>
                  <a:lnTo>
                    <a:pt x="25747" y="209307"/>
                  </a:lnTo>
                  <a:lnTo>
                    <a:pt x="25747" y="209307"/>
                  </a:lnTo>
                  <a:cubicBezTo>
                    <a:pt x="25299" y="209001"/>
                    <a:pt x="25094" y="208392"/>
                    <a:pt x="25362" y="207849"/>
                  </a:cubicBezTo>
                  <a:lnTo>
                    <a:pt x="25902" y="206742"/>
                  </a:lnTo>
                  <a:lnTo>
                    <a:pt x="7828" y="196304"/>
                  </a:lnTo>
                  <a:lnTo>
                    <a:pt x="25194" y="160717"/>
                  </a:lnTo>
                  <a:lnTo>
                    <a:pt x="37865" y="168027"/>
                  </a:lnTo>
                  <a:cubicBezTo>
                    <a:pt x="34676" y="166074"/>
                    <a:pt x="31873" y="163571"/>
                    <a:pt x="29500" y="160546"/>
                  </a:cubicBezTo>
                  <a:lnTo>
                    <a:pt x="25274" y="158109"/>
                  </a:lnTo>
                  <a:lnTo>
                    <a:pt x="20020" y="155079"/>
                  </a:lnTo>
                  <a:cubicBezTo>
                    <a:pt x="19961" y="155025"/>
                    <a:pt x="19895" y="154979"/>
                    <a:pt x="19824" y="154940"/>
                  </a:cubicBezTo>
                  <a:cubicBezTo>
                    <a:pt x="8524" y="148481"/>
                    <a:pt x="2300" y="134773"/>
                    <a:pt x="2300" y="116337"/>
                  </a:cubicBezTo>
                  <a:cubicBezTo>
                    <a:pt x="2300" y="77573"/>
                    <a:pt x="29786" y="30167"/>
                    <a:pt x="63572" y="10663"/>
                  </a:cubicBezTo>
                  <a:cubicBezTo>
                    <a:pt x="73192" y="5107"/>
                    <a:pt x="82435" y="2300"/>
                    <a:pt x="90728" y="2300"/>
                  </a:cubicBezTo>
                  <a:cubicBezTo>
                    <a:pt x="96504" y="2300"/>
                    <a:pt x="101820" y="3662"/>
                    <a:pt x="106481" y="6405"/>
                  </a:cubicBezTo>
                  <a:cubicBezTo>
                    <a:pt x="106534" y="6437"/>
                    <a:pt x="106591" y="6464"/>
                    <a:pt x="106647" y="6486"/>
                  </a:cubicBezTo>
                  <a:lnTo>
                    <a:pt x="116192" y="11994"/>
                  </a:lnTo>
                  <a:cubicBezTo>
                    <a:pt x="120239" y="12596"/>
                    <a:pt x="124040" y="13871"/>
                    <a:pt x="127510" y="15873"/>
                  </a:cubicBezTo>
                  <a:lnTo>
                    <a:pt x="107639" y="4404"/>
                  </a:lnTo>
                  <a:cubicBezTo>
                    <a:pt x="107590" y="4374"/>
                    <a:pt x="107541" y="4350"/>
                    <a:pt x="107487" y="4330"/>
                  </a:cubicBezTo>
                  <a:cubicBezTo>
                    <a:pt x="102504" y="1437"/>
                    <a:pt x="96853" y="0"/>
                    <a:pt x="90738" y="0"/>
                  </a:cubicBezTo>
                  <a:close/>
                  <a:moveTo>
                    <a:pt x="25747" y="209307"/>
                  </a:moveTo>
                  <a:cubicBezTo>
                    <a:pt x="25928" y="209430"/>
                    <a:pt x="26148" y="209504"/>
                    <a:pt x="26392" y="209504"/>
                  </a:cubicBezTo>
                  <a:cubicBezTo>
                    <a:pt x="26394" y="209504"/>
                    <a:pt x="26395" y="209504"/>
                    <a:pt x="26396" y="209504"/>
                  </a:cubicBezTo>
                  <a:cubicBezTo>
                    <a:pt x="26193" y="209504"/>
                    <a:pt x="25995" y="209450"/>
                    <a:pt x="25822" y="209350"/>
                  </a:cubicBezTo>
                  <a:lnTo>
                    <a:pt x="25747" y="2093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5170700" y="635050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12"/>
                    <a:pt x="43" y="26"/>
                    <a:pt x="64" y="40"/>
                  </a:cubicBezTo>
                  <a:lnTo>
                    <a:pt x="64" y="40"/>
                  </a:lnTo>
                  <a:cubicBezTo>
                    <a:pt x="61" y="38"/>
                    <a:pt x="58" y="34"/>
                    <a:pt x="54" y="30"/>
                  </a:cubicBezTo>
                  <a:lnTo>
                    <a:pt x="1" y="1"/>
                  </a:lnTo>
                  <a:close/>
                  <a:moveTo>
                    <a:pt x="64" y="40"/>
                  </a:moveTo>
                  <a:cubicBezTo>
                    <a:pt x="65" y="41"/>
                    <a:pt x="66" y="42"/>
                    <a:pt x="67" y="42"/>
                  </a:cubicBezTo>
                  <a:cubicBezTo>
                    <a:pt x="66" y="42"/>
                    <a:pt x="65" y="41"/>
                    <a:pt x="64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3135600" y="4491200"/>
              <a:ext cx="2775" cy="11325"/>
            </a:xfrm>
            <a:custGeom>
              <a:avLst/>
              <a:gdLst/>
              <a:ahLst/>
              <a:cxnLst/>
              <a:rect l="l" t="t" r="r" b="b"/>
              <a:pathLst>
                <a:path w="111" h="453" extrusionOk="0">
                  <a:moveTo>
                    <a:pt x="110" y="0"/>
                  </a:moveTo>
                  <a:cubicBezTo>
                    <a:pt x="103" y="157"/>
                    <a:pt x="66" y="311"/>
                    <a:pt x="0" y="453"/>
                  </a:cubicBezTo>
                  <a:cubicBezTo>
                    <a:pt x="66" y="311"/>
                    <a:pt x="103" y="157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2929450" y="4437975"/>
              <a:ext cx="142700" cy="68575"/>
            </a:xfrm>
            <a:custGeom>
              <a:avLst/>
              <a:gdLst/>
              <a:ahLst/>
              <a:cxnLst/>
              <a:rect l="l" t="t" r="r" b="b"/>
              <a:pathLst>
                <a:path w="5708" h="2743" extrusionOk="0">
                  <a:moveTo>
                    <a:pt x="1316" y="1"/>
                  </a:moveTo>
                  <a:cubicBezTo>
                    <a:pt x="1281" y="25"/>
                    <a:pt x="1247" y="45"/>
                    <a:pt x="1211" y="67"/>
                  </a:cubicBezTo>
                  <a:cubicBezTo>
                    <a:pt x="1033" y="169"/>
                    <a:pt x="835" y="221"/>
                    <a:pt x="636" y="221"/>
                  </a:cubicBezTo>
                  <a:cubicBezTo>
                    <a:pt x="438" y="221"/>
                    <a:pt x="239" y="169"/>
                    <a:pt x="62" y="67"/>
                  </a:cubicBezTo>
                  <a:lnTo>
                    <a:pt x="1" y="30"/>
                  </a:lnTo>
                  <a:lnTo>
                    <a:pt x="1" y="30"/>
                  </a:lnTo>
                  <a:cubicBezTo>
                    <a:pt x="1773" y="1120"/>
                    <a:pt x="3652" y="2029"/>
                    <a:pt x="5605" y="2743"/>
                  </a:cubicBezTo>
                  <a:lnTo>
                    <a:pt x="5707" y="2538"/>
                  </a:lnTo>
                  <a:lnTo>
                    <a:pt x="4087" y="1602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5170575" y="635000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1" y="0"/>
                  </a:moveTo>
                  <a:lnTo>
                    <a:pt x="6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2659175" y="636100"/>
              <a:ext cx="2975225" cy="4834000"/>
            </a:xfrm>
            <a:custGeom>
              <a:avLst/>
              <a:gdLst/>
              <a:ahLst/>
              <a:cxnLst/>
              <a:rect l="l" t="t" r="r" b="b"/>
              <a:pathLst>
                <a:path w="119009" h="193360" extrusionOk="0">
                  <a:moveTo>
                    <a:pt x="100528" y="0"/>
                  </a:moveTo>
                  <a:cubicBezTo>
                    <a:pt x="101090" y="330"/>
                    <a:pt x="101261" y="1063"/>
                    <a:pt x="100907" y="1611"/>
                  </a:cubicBezTo>
                  <a:lnTo>
                    <a:pt x="100286" y="2569"/>
                  </a:lnTo>
                  <a:cubicBezTo>
                    <a:pt x="110877" y="9272"/>
                    <a:pt x="116708" y="22704"/>
                    <a:pt x="116708" y="40595"/>
                  </a:cubicBezTo>
                  <a:cubicBezTo>
                    <a:pt x="116708" y="74325"/>
                    <a:pt x="95740" y="115462"/>
                    <a:pt x="66854" y="138412"/>
                  </a:cubicBezTo>
                  <a:cubicBezTo>
                    <a:pt x="66786" y="138469"/>
                    <a:pt x="66725" y="138532"/>
                    <a:pt x="66671" y="138603"/>
                  </a:cubicBezTo>
                  <a:lnTo>
                    <a:pt x="2554" y="188479"/>
                  </a:lnTo>
                  <a:lnTo>
                    <a:pt x="377" y="192939"/>
                  </a:lnTo>
                  <a:cubicBezTo>
                    <a:pt x="292" y="193112"/>
                    <a:pt x="156" y="193245"/>
                    <a:pt x="4" y="193357"/>
                  </a:cubicBezTo>
                  <a:lnTo>
                    <a:pt x="4" y="193357"/>
                  </a:lnTo>
                  <a:cubicBezTo>
                    <a:pt x="18" y="193348"/>
                    <a:pt x="36" y="193352"/>
                    <a:pt x="49" y="193343"/>
                  </a:cubicBezTo>
                  <a:lnTo>
                    <a:pt x="68281" y="140262"/>
                  </a:lnTo>
                  <a:cubicBezTo>
                    <a:pt x="68355" y="140204"/>
                    <a:pt x="68423" y="140135"/>
                    <a:pt x="68479" y="140059"/>
                  </a:cubicBezTo>
                  <a:cubicBezTo>
                    <a:pt x="97771" y="116677"/>
                    <a:pt x="119008" y="74892"/>
                    <a:pt x="119008" y="40595"/>
                  </a:cubicBezTo>
                  <a:cubicBezTo>
                    <a:pt x="119008" y="21333"/>
                    <a:pt x="112444" y="6921"/>
                    <a:pt x="100528" y="0"/>
                  </a:cubicBezTo>
                  <a:close/>
                  <a:moveTo>
                    <a:pt x="4" y="193357"/>
                  </a:moveTo>
                  <a:cubicBezTo>
                    <a:pt x="3" y="193358"/>
                    <a:pt x="1" y="193359"/>
                    <a:pt x="0" y="193360"/>
                  </a:cubicBezTo>
                  <a:cubicBezTo>
                    <a:pt x="1" y="193359"/>
                    <a:pt x="3" y="193358"/>
                    <a:pt x="4" y="193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134425" y="4476175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" y="1"/>
                    <a:pt x="2" y="2"/>
                  </a:cubicBezTo>
                  <a:lnTo>
                    <a:pt x="2" y="2"/>
                  </a:lnTo>
                  <a:cubicBezTo>
                    <a:pt x="2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3" y="50"/>
                    <a:pt x="60" y="101"/>
                    <a:pt x="82" y="154"/>
                  </a:cubicBezTo>
                  <a:cubicBezTo>
                    <a:pt x="74" y="135"/>
                    <a:pt x="79" y="115"/>
                    <a:pt x="72" y="96"/>
                  </a:cubicBezTo>
                  <a:cubicBezTo>
                    <a:pt x="55" y="59"/>
                    <a:pt x="24" y="35"/>
                    <a:pt x="2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3137975" y="4487900"/>
              <a:ext cx="400" cy="3325"/>
            </a:xfrm>
            <a:custGeom>
              <a:avLst/>
              <a:gdLst/>
              <a:ahLst/>
              <a:cxnLst/>
              <a:rect l="l" t="t" r="r" b="b"/>
              <a:pathLst>
                <a:path w="16" h="133" extrusionOk="0">
                  <a:moveTo>
                    <a:pt x="1" y="0"/>
                  </a:moveTo>
                  <a:cubicBezTo>
                    <a:pt x="8" y="44"/>
                    <a:pt x="13" y="88"/>
                    <a:pt x="15" y="132"/>
                  </a:cubicBezTo>
                  <a:cubicBezTo>
                    <a:pt x="13" y="88"/>
                    <a:pt x="8" y="4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2630400" y="4710175"/>
              <a:ext cx="339825" cy="696450"/>
            </a:xfrm>
            <a:custGeom>
              <a:avLst/>
              <a:gdLst/>
              <a:ahLst/>
              <a:cxnLst/>
              <a:rect l="l" t="t" r="r" b="b"/>
              <a:pathLst>
                <a:path w="13593" h="27858" extrusionOk="0">
                  <a:moveTo>
                    <a:pt x="13593" y="0"/>
                  </a:moveTo>
                  <a:lnTo>
                    <a:pt x="0" y="27858"/>
                  </a:lnTo>
                  <a:lnTo>
                    <a:pt x="3" y="27858"/>
                  </a:lnTo>
                  <a:lnTo>
                    <a:pt x="13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3126800" y="4467325"/>
              <a:ext cx="3500" cy="3075"/>
            </a:xfrm>
            <a:custGeom>
              <a:avLst/>
              <a:gdLst/>
              <a:ahLst/>
              <a:cxnLst/>
              <a:rect l="l" t="t" r="r" b="b"/>
              <a:pathLst>
                <a:path w="140" h="123" extrusionOk="0">
                  <a:moveTo>
                    <a:pt x="1" y="0"/>
                  </a:moveTo>
                  <a:cubicBezTo>
                    <a:pt x="49" y="37"/>
                    <a:pt x="96" y="76"/>
                    <a:pt x="140" y="122"/>
                  </a:cubicBezTo>
                  <a:cubicBezTo>
                    <a:pt x="98" y="76"/>
                    <a:pt x="49" y="3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2484675" y="528275"/>
              <a:ext cx="2632475" cy="3843500"/>
            </a:xfrm>
            <a:custGeom>
              <a:avLst/>
              <a:gdLst/>
              <a:ahLst/>
              <a:cxnLst/>
              <a:rect l="l" t="t" r="r" b="b"/>
              <a:pathLst>
                <a:path w="105299" h="153740" extrusionOk="0">
                  <a:moveTo>
                    <a:pt x="90718" y="1"/>
                  </a:moveTo>
                  <a:cubicBezTo>
                    <a:pt x="82021" y="1"/>
                    <a:pt x="72392" y="2894"/>
                    <a:pt x="62419" y="8651"/>
                  </a:cubicBezTo>
                  <a:cubicBezTo>
                    <a:pt x="28002" y="28522"/>
                    <a:pt x="1" y="76822"/>
                    <a:pt x="1" y="116320"/>
                  </a:cubicBezTo>
                  <a:cubicBezTo>
                    <a:pt x="1" y="129976"/>
                    <a:pt x="3315" y="141149"/>
                    <a:pt x="9427" y="148940"/>
                  </a:cubicBezTo>
                  <a:lnTo>
                    <a:pt x="17750" y="153740"/>
                  </a:lnTo>
                  <a:cubicBezTo>
                    <a:pt x="17770" y="153725"/>
                    <a:pt x="17792" y="153713"/>
                    <a:pt x="17811" y="153701"/>
                  </a:cubicBezTo>
                  <a:cubicBezTo>
                    <a:pt x="7858" y="146887"/>
                    <a:pt x="2300" y="133739"/>
                    <a:pt x="2300" y="116320"/>
                  </a:cubicBezTo>
                  <a:cubicBezTo>
                    <a:pt x="2300" y="77555"/>
                    <a:pt x="29786" y="30147"/>
                    <a:pt x="63570" y="10645"/>
                  </a:cubicBezTo>
                  <a:cubicBezTo>
                    <a:pt x="73191" y="5088"/>
                    <a:pt x="82446" y="2280"/>
                    <a:pt x="90745" y="2280"/>
                  </a:cubicBezTo>
                  <a:cubicBezTo>
                    <a:pt x="96024" y="2280"/>
                    <a:pt x="100895" y="3470"/>
                    <a:pt x="105254" y="5755"/>
                  </a:cubicBezTo>
                  <a:lnTo>
                    <a:pt x="105298" y="5689"/>
                  </a:lnTo>
                  <a:lnTo>
                    <a:pt x="96117" y="391"/>
                  </a:lnTo>
                  <a:cubicBezTo>
                    <a:pt x="94363" y="131"/>
                    <a:pt x="92561" y="1"/>
                    <a:pt x="90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887650" y="538025"/>
              <a:ext cx="303125" cy="162300"/>
            </a:xfrm>
            <a:custGeom>
              <a:avLst/>
              <a:gdLst/>
              <a:ahLst/>
              <a:cxnLst/>
              <a:rect l="l" t="t" r="r" b="b"/>
              <a:pathLst>
                <a:path w="12125" h="6492" extrusionOk="0">
                  <a:moveTo>
                    <a:pt x="0" y="1"/>
                  </a:moveTo>
                  <a:lnTo>
                    <a:pt x="9179" y="5299"/>
                  </a:lnTo>
                  <a:lnTo>
                    <a:pt x="9135" y="5368"/>
                  </a:lnTo>
                  <a:cubicBezTo>
                    <a:pt x="9475" y="5546"/>
                    <a:pt x="9837" y="5678"/>
                    <a:pt x="10169" y="5871"/>
                  </a:cubicBezTo>
                  <a:cubicBezTo>
                    <a:pt x="10504" y="6064"/>
                    <a:pt x="10822" y="6286"/>
                    <a:pt x="11147" y="6492"/>
                  </a:cubicBezTo>
                  <a:lnTo>
                    <a:pt x="11768" y="5534"/>
                  </a:lnTo>
                  <a:cubicBezTo>
                    <a:pt x="12124" y="4986"/>
                    <a:pt x="11951" y="4253"/>
                    <a:pt x="11389" y="3923"/>
                  </a:cubicBezTo>
                  <a:cubicBezTo>
                    <a:pt x="11367" y="3909"/>
                    <a:pt x="11347" y="3894"/>
                    <a:pt x="11323" y="3882"/>
                  </a:cubicBezTo>
                  <a:lnTo>
                    <a:pt x="11318" y="3879"/>
                  </a:lnTo>
                  <a:cubicBezTo>
                    <a:pt x="7848" y="1875"/>
                    <a:pt x="4047" y="60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2607475" y="4251700"/>
              <a:ext cx="530900" cy="1224100"/>
            </a:xfrm>
            <a:custGeom>
              <a:avLst/>
              <a:gdLst/>
              <a:ahLst/>
              <a:cxnLst/>
              <a:rect l="l" t="t" r="r" b="b"/>
              <a:pathLst>
                <a:path w="21236" h="48964" extrusionOk="0">
                  <a:moveTo>
                    <a:pt x="4512" y="1"/>
                  </a:moveTo>
                  <a:lnTo>
                    <a:pt x="4512" y="1"/>
                  </a:lnTo>
                  <a:cubicBezTo>
                    <a:pt x="6885" y="3026"/>
                    <a:pt x="9691" y="5531"/>
                    <a:pt x="12877" y="7481"/>
                  </a:cubicBezTo>
                  <a:lnTo>
                    <a:pt x="12939" y="7518"/>
                  </a:lnTo>
                  <a:cubicBezTo>
                    <a:pt x="13117" y="7619"/>
                    <a:pt x="13315" y="7670"/>
                    <a:pt x="13514" y="7670"/>
                  </a:cubicBezTo>
                  <a:cubicBezTo>
                    <a:pt x="13713" y="7670"/>
                    <a:pt x="13911" y="7619"/>
                    <a:pt x="14090" y="7518"/>
                  </a:cubicBezTo>
                  <a:cubicBezTo>
                    <a:pt x="14126" y="7496"/>
                    <a:pt x="14158" y="7474"/>
                    <a:pt x="14192" y="7452"/>
                  </a:cubicBezTo>
                  <a:lnTo>
                    <a:pt x="16964" y="9050"/>
                  </a:lnTo>
                  <a:cubicBezTo>
                    <a:pt x="16964" y="9050"/>
                    <a:pt x="16964" y="9053"/>
                    <a:pt x="16966" y="9053"/>
                  </a:cubicBezTo>
                  <a:lnTo>
                    <a:pt x="18584" y="9986"/>
                  </a:lnTo>
                  <a:lnTo>
                    <a:pt x="18484" y="10194"/>
                  </a:lnTo>
                  <a:lnTo>
                    <a:pt x="14510" y="18337"/>
                  </a:lnTo>
                  <a:lnTo>
                    <a:pt x="920" y="46197"/>
                  </a:lnTo>
                  <a:lnTo>
                    <a:pt x="377" y="47306"/>
                  </a:lnTo>
                  <a:cubicBezTo>
                    <a:pt x="1" y="48071"/>
                    <a:pt x="558" y="48963"/>
                    <a:pt x="1411" y="48963"/>
                  </a:cubicBezTo>
                  <a:cubicBezTo>
                    <a:pt x="1643" y="48963"/>
                    <a:pt x="1868" y="48877"/>
                    <a:pt x="2068" y="48736"/>
                  </a:cubicBezTo>
                  <a:cubicBezTo>
                    <a:pt x="2222" y="48626"/>
                    <a:pt x="2359" y="48491"/>
                    <a:pt x="2445" y="48315"/>
                  </a:cubicBezTo>
                  <a:lnTo>
                    <a:pt x="4622" y="43855"/>
                  </a:lnTo>
                  <a:lnTo>
                    <a:pt x="4620" y="43855"/>
                  </a:lnTo>
                  <a:lnTo>
                    <a:pt x="21125" y="10033"/>
                  </a:lnTo>
                  <a:cubicBezTo>
                    <a:pt x="21191" y="9891"/>
                    <a:pt x="21228" y="9737"/>
                    <a:pt x="21235" y="9580"/>
                  </a:cubicBezTo>
                  <a:cubicBezTo>
                    <a:pt x="21233" y="9536"/>
                    <a:pt x="21228" y="9492"/>
                    <a:pt x="21221" y="9448"/>
                  </a:cubicBezTo>
                  <a:cubicBezTo>
                    <a:pt x="21213" y="9341"/>
                    <a:pt x="21194" y="9233"/>
                    <a:pt x="21160" y="9131"/>
                  </a:cubicBezTo>
                  <a:cubicBezTo>
                    <a:pt x="21135" y="9079"/>
                    <a:pt x="21108" y="9026"/>
                    <a:pt x="21079" y="8977"/>
                  </a:cubicBezTo>
                  <a:cubicBezTo>
                    <a:pt x="21033" y="8894"/>
                    <a:pt x="20976" y="8816"/>
                    <a:pt x="20910" y="8745"/>
                  </a:cubicBezTo>
                  <a:cubicBezTo>
                    <a:pt x="20869" y="8701"/>
                    <a:pt x="20822" y="8659"/>
                    <a:pt x="20771" y="8622"/>
                  </a:cubicBezTo>
                  <a:cubicBezTo>
                    <a:pt x="20668" y="8547"/>
                    <a:pt x="20563" y="8471"/>
                    <a:pt x="20436" y="8432"/>
                  </a:cubicBezTo>
                  <a:cubicBezTo>
                    <a:pt x="17702" y="7559"/>
                    <a:pt x="15182" y="6328"/>
                    <a:pt x="12897" y="4761"/>
                  </a:cubicBezTo>
                  <a:cubicBezTo>
                    <a:pt x="12877" y="4776"/>
                    <a:pt x="12858" y="4788"/>
                    <a:pt x="12836" y="480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3347425" y="3135425"/>
              <a:ext cx="61225" cy="57875"/>
            </a:xfrm>
            <a:custGeom>
              <a:avLst/>
              <a:gdLst/>
              <a:ahLst/>
              <a:cxnLst/>
              <a:rect l="l" t="t" r="r" b="b"/>
              <a:pathLst>
                <a:path w="2449" h="2315" extrusionOk="0">
                  <a:moveTo>
                    <a:pt x="1312" y="0"/>
                  </a:moveTo>
                  <a:cubicBezTo>
                    <a:pt x="924" y="0"/>
                    <a:pt x="546" y="202"/>
                    <a:pt x="325" y="565"/>
                  </a:cubicBezTo>
                  <a:cubicBezTo>
                    <a:pt x="0" y="1110"/>
                    <a:pt x="193" y="1826"/>
                    <a:pt x="738" y="2153"/>
                  </a:cubicBezTo>
                  <a:cubicBezTo>
                    <a:pt x="917" y="2258"/>
                    <a:pt x="1117" y="2314"/>
                    <a:pt x="1325" y="2314"/>
                  </a:cubicBezTo>
                  <a:cubicBezTo>
                    <a:pt x="1677" y="2314"/>
                    <a:pt x="2011" y="2153"/>
                    <a:pt x="2231" y="1877"/>
                  </a:cubicBezTo>
                  <a:cubicBezTo>
                    <a:pt x="2449" y="1606"/>
                    <a:pt x="2432" y="1212"/>
                    <a:pt x="2358" y="873"/>
                  </a:cubicBezTo>
                  <a:cubicBezTo>
                    <a:pt x="2305" y="626"/>
                    <a:pt x="2119" y="386"/>
                    <a:pt x="1899" y="213"/>
                  </a:cubicBezTo>
                  <a:lnTo>
                    <a:pt x="1921" y="178"/>
                  </a:lnTo>
                  <a:lnTo>
                    <a:pt x="1887" y="159"/>
                  </a:lnTo>
                  <a:cubicBezTo>
                    <a:pt x="1887" y="156"/>
                    <a:pt x="1887" y="156"/>
                    <a:pt x="1884" y="156"/>
                  </a:cubicBezTo>
                  <a:lnTo>
                    <a:pt x="1882" y="156"/>
                  </a:lnTo>
                  <a:lnTo>
                    <a:pt x="1880" y="154"/>
                  </a:lnTo>
                  <a:cubicBezTo>
                    <a:pt x="1843" y="132"/>
                    <a:pt x="1809" y="115"/>
                    <a:pt x="1770" y="98"/>
                  </a:cubicBezTo>
                  <a:lnTo>
                    <a:pt x="1767" y="98"/>
                  </a:lnTo>
                  <a:cubicBezTo>
                    <a:pt x="1620" y="32"/>
                    <a:pt x="1465" y="0"/>
                    <a:pt x="1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3219175" y="2585975"/>
              <a:ext cx="478350" cy="606775"/>
            </a:xfrm>
            <a:custGeom>
              <a:avLst/>
              <a:gdLst/>
              <a:ahLst/>
              <a:cxnLst/>
              <a:rect l="l" t="t" r="r" b="b"/>
              <a:pathLst>
                <a:path w="19134" h="24271" extrusionOk="0">
                  <a:moveTo>
                    <a:pt x="12860" y="2303"/>
                  </a:moveTo>
                  <a:lnTo>
                    <a:pt x="12860" y="2303"/>
                  </a:lnTo>
                  <a:cubicBezTo>
                    <a:pt x="12420" y="2488"/>
                    <a:pt x="11990" y="2699"/>
                    <a:pt x="11577" y="2940"/>
                  </a:cubicBezTo>
                  <a:cubicBezTo>
                    <a:pt x="6711" y="5751"/>
                    <a:pt x="2899" y="12330"/>
                    <a:pt x="2899" y="17916"/>
                  </a:cubicBezTo>
                  <a:cubicBezTo>
                    <a:pt x="2897" y="18381"/>
                    <a:pt x="2926" y="18845"/>
                    <a:pt x="2984" y="19304"/>
                  </a:cubicBezTo>
                  <a:cubicBezTo>
                    <a:pt x="2537" y="18532"/>
                    <a:pt x="2300" y="17491"/>
                    <a:pt x="2300" y="16245"/>
                  </a:cubicBezTo>
                  <a:cubicBezTo>
                    <a:pt x="2300" y="11482"/>
                    <a:pt x="5680" y="5656"/>
                    <a:pt x="9832" y="3258"/>
                  </a:cubicBezTo>
                  <a:cubicBezTo>
                    <a:pt x="10927" y="2625"/>
                    <a:pt x="11958" y="2305"/>
                    <a:pt x="12860" y="2303"/>
                  </a:cubicBezTo>
                  <a:close/>
                  <a:moveTo>
                    <a:pt x="12874" y="0"/>
                  </a:moveTo>
                  <a:cubicBezTo>
                    <a:pt x="11565" y="0"/>
                    <a:pt x="10140" y="422"/>
                    <a:pt x="8681" y="1264"/>
                  </a:cubicBezTo>
                  <a:cubicBezTo>
                    <a:pt x="3813" y="4077"/>
                    <a:pt x="1" y="10653"/>
                    <a:pt x="1" y="16242"/>
                  </a:cubicBezTo>
                  <a:cubicBezTo>
                    <a:pt x="1" y="19075"/>
                    <a:pt x="995" y="21235"/>
                    <a:pt x="2806" y="22352"/>
                  </a:cubicBezTo>
                  <a:cubicBezTo>
                    <a:pt x="2843" y="22381"/>
                    <a:pt x="2882" y="22406"/>
                    <a:pt x="2921" y="22430"/>
                  </a:cubicBezTo>
                  <a:lnTo>
                    <a:pt x="5819" y="24102"/>
                  </a:lnTo>
                  <a:cubicBezTo>
                    <a:pt x="5827" y="24104"/>
                    <a:pt x="5834" y="24109"/>
                    <a:pt x="5841" y="24114"/>
                  </a:cubicBezTo>
                  <a:lnTo>
                    <a:pt x="5844" y="24116"/>
                  </a:lnTo>
                  <a:lnTo>
                    <a:pt x="5849" y="24119"/>
                  </a:lnTo>
                  <a:cubicBezTo>
                    <a:pt x="6022" y="24219"/>
                    <a:pt x="6218" y="24270"/>
                    <a:pt x="6421" y="24270"/>
                  </a:cubicBezTo>
                  <a:lnTo>
                    <a:pt x="6421" y="24268"/>
                  </a:lnTo>
                  <a:cubicBezTo>
                    <a:pt x="6941" y="24268"/>
                    <a:pt x="7396" y="23918"/>
                    <a:pt x="7532" y="23415"/>
                  </a:cubicBezTo>
                  <a:cubicBezTo>
                    <a:pt x="7667" y="22912"/>
                    <a:pt x="7447" y="22381"/>
                    <a:pt x="6995" y="22122"/>
                  </a:cubicBezTo>
                  <a:lnTo>
                    <a:pt x="6970" y="22108"/>
                  </a:lnTo>
                  <a:cubicBezTo>
                    <a:pt x="5829" y="21443"/>
                    <a:pt x="5199" y="19952"/>
                    <a:pt x="5199" y="17914"/>
                  </a:cubicBezTo>
                  <a:cubicBezTo>
                    <a:pt x="5199" y="13153"/>
                    <a:pt x="8576" y="7330"/>
                    <a:pt x="12728" y="4932"/>
                  </a:cubicBezTo>
                  <a:cubicBezTo>
                    <a:pt x="13828" y="4296"/>
                    <a:pt x="14867" y="3974"/>
                    <a:pt x="15775" y="3974"/>
                  </a:cubicBezTo>
                  <a:cubicBezTo>
                    <a:pt x="16329" y="3974"/>
                    <a:pt x="16834" y="4094"/>
                    <a:pt x="17274" y="4336"/>
                  </a:cubicBezTo>
                  <a:cubicBezTo>
                    <a:pt x="17447" y="4429"/>
                    <a:pt x="17634" y="4473"/>
                    <a:pt x="17817" y="4473"/>
                  </a:cubicBezTo>
                  <a:cubicBezTo>
                    <a:pt x="18222" y="4473"/>
                    <a:pt x="18614" y="4259"/>
                    <a:pt x="18825" y="3881"/>
                  </a:cubicBezTo>
                  <a:cubicBezTo>
                    <a:pt x="19133" y="3334"/>
                    <a:pt x="18945" y="2640"/>
                    <a:pt x="18403" y="2320"/>
                  </a:cubicBezTo>
                  <a:lnTo>
                    <a:pt x="15631" y="721"/>
                  </a:lnTo>
                  <a:cubicBezTo>
                    <a:pt x="15578" y="692"/>
                    <a:pt x="15524" y="665"/>
                    <a:pt x="15468" y="643"/>
                  </a:cubicBezTo>
                  <a:cubicBezTo>
                    <a:pt x="14682" y="214"/>
                    <a:pt x="13807" y="0"/>
                    <a:pt x="12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3291625" y="2627625"/>
              <a:ext cx="462850" cy="578575"/>
            </a:xfrm>
            <a:custGeom>
              <a:avLst/>
              <a:gdLst/>
              <a:ahLst/>
              <a:cxnLst/>
              <a:rect l="l" t="t" r="r" b="b"/>
              <a:pathLst>
                <a:path w="18514" h="23143" extrusionOk="0">
                  <a:moveTo>
                    <a:pt x="12887" y="2303"/>
                  </a:moveTo>
                  <a:cubicBezTo>
                    <a:pt x="13462" y="2303"/>
                    <a:pt x="13980" y="2433"/>
                    <a:pt x="14429" y="2692"/>
                  </a:cubicBezTo>
                  <a:cubicBezTo>
                    <a:pt x="15580" y="3354"/>
                    <a:pt x="16211" y="4845"/>
                    <a:pt x="16211" y="6893"/>
                  </a:cubicBezTo>
                  <a:cubicBezTo>
                    <a:pt x="16211" y="11654"/>
                    <a:pt x="12831" y="17477"/>
                    <a:pt x="8679" y="19875"/>
                  </a:cubicBezTo>
                  <a:cubicBezTo>
                    <a:pt x="7575" y="20514"/>
                    <a:pt x="6533" y="20837"/>
                    <a:pt x="5625" y="20837"/>
                  </a:cubicBezTo>
                  <a:cubicBezTo>
                    <a:pt x="5051" y="20837"/>
                    <a:pt x="4531" y="20708"/>
                    <a:pt x="4082" y="20449"/>
                  </a:cubicBezTo>
                  <a:cubicBezTo>
                    <a:pt x="2934" y="19787"/>
                    <a:pt x="2301" y="18296"/>
                    <a:pt x="2301" y="16250"/>
                  </a:cubicBezTo>
                  <a:cubicBezTo>
                    <a:pt x="2301" y="11490"/>
                    <a:pt x="5678" y="5664"/>
                    <a:pt x="9830" y="3266"/>
                  </a:cubicBezTo>
                  <a:cubicBezTo>
                    <a:pt x="10937" y="2628"/>
                    <a:pt x="11981" y="2303"/>
                    <a:pt x="12887" y="2303"/>
                  </a:cubicBezTo>
                  <a:close/>
                  <a:moveTo>
                    <a:pt x="12897" y="0"/>
                  </a:moveTo>
                  <a:cubicBezTo>
                    <a:pt x="11581" y="0"/>
                    <a:pt x="10146" y="428"/>
                    <a:pt x="8679" y="1274"/>
                  </a:cubicBezTo>
                  <a:cubicBezTo>
                    <a:pt x="3813" y="4085"/>
                    <a:pt x="1" y="10664"/>
                    <a:pt x="1" y="16250"/>
                  </a:cubicBezTo>
                  <a:cubicBezTo>
                    <a:pt x="1" y="19154"/>
                    <a:pt x="1040" y="21353"/>
                    <a:pt x="2931" y="22443"/>
                  </a:cubicBezTo>
                  <a:cubicBezTo>
                    <a:pt x="3740" y="22910"/>
                    <a:pt x="4644" y="23142"/>
                    <a:pt x="5614" y="23142"/>
                  </a:cubicBezTo>
                  <a:cubicBezTo>
                    <a:pt x="6932" y="23142"/>
                    <a:pt x="8366" y="22714"/>
                    <a:pt x="9830" y="21869"/>
                  </a:cubicBezTo>
                  <a:cubicBezTo>
                    <a:pt x="14698" y="19058"/>
                    <a:pt x="18513" y="12480"/>
                    <a:pt x="18513" y="6893"/>
                  </a:cubicBezTo>
                  <a:cubicBezTo>
                    <a:pt x="18513" y="3990"/>
                    <a:pt x="17472" y="1790"/>
                    <a:pt x="15580" y="700"/>
                  </a:cubicBezTo>
                  <a:cubicBezTo>
                    <a:pt x="14774" y="232"/>
                    <a:pt x="13868" y="0"/>
                    <a:pt x="128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3956300" y="2783350"/>
              <a:ext cx="64600" cy="58025"/>
            </a:xfrm>
            <a:custGeom>
              <a:avLst/>
              <a:gdLst/>
              <a:ahLst/>
              <a:cxnLst/>
              <a:rect l="l" t="t" r="r" b="b"/>
              <a:pathLst>
                <a:path w="2584" h="2321" extrusionOk="0">
                  <a:moveTo>
                    <a:pt x="1298" y="1"/>
                  </a:moveTo>
                  <a:cubicBezTo>
                    <a:pt x="874" y="1"/>
                    <a:pt x="468" y="238"/>
                    <a:pt x="267" y="639"/>
                  </a:cubicBezTo>
                  <a:cubicBezTo>
                    <a:pt x="1" y="1177"/>
                    <a:pt x="191" y="1830"/>
                    <a:pt x="707" y="2138"/>
                  </a:cubicBezTo>
                  <a:cubicBezTo>
                    <a:pt x="729" y="2150"/>
                    <a:pt x="748" y="2162"/>
                    <a:pt x="770" y="2174"/>
                  </a:cubicBezTo>
                  <a:cubicBezTo>
                    <a:pt x="941" y="2270"/>
                    <a:pt x="1134" y="2321"/>
                    <a:pt x="1330" y="2321"/>
                  </a:cubicBezTo>
                  <a:cubicBezTo>
                    <a:pt x="1848" y="2321"/>
                    <a:pt x="2305" y="1976"/>
                    <a:pt x="2444" y="1478"/>
                  </a:cubicBezTo>
                  <a:cubicBezTo>
                    <a:pt x="2584" y="977"/>
                    <a:pt x="2371" y="446"/>
                    <a:pt x="1929" y="180"/>
                  </a:cubicBezTo>
                  <a:cubicBezTo>
                    <a:pt x="1863" y="141"/>
                    <a:pt x="1797" y="109"/>
                    <a:pt x="1728" y="85"/>
                  </a:cubicBezTo>
                  <a:cubicBezTo>
                    <a:pt x="1588" y="28"/>
                    <a:pt x="1442" y="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3828125" y="2234050"/>
              <a:ext cx="478950" cy="606775"/>
            </a:xfrm>
            <a:custGeom>
              <a:avLst/>
              <a:gdLst/>
              <a:ahLst/>
              <a:cxnLst/>
              <a:rect l="l" t="t" r="r" b="b"/>
              <a:pathLst>
                <a:path w="19158" h="24271" extrusionOk="0">
                  <a:moveTo>
                    <a:pt x="12854" y="2306"/>
                  </a:moveTo>
                  <a:cubicBezTo>
                    <a:pt x="12416" y="2488"/>
                    <a:pt x="11990" y="2700"/>
                    <a:pt x="11579" y="2939"/>
                  </a:cubicBezTo>
                  <a:cubicBezTo>
                    <a:pt x="6711" y="5751"/>
                    <a:pt x="2899" y="12330"/>
                    <a:pt x="2899" y="17917"/>
                  </a:cubicBezTo>
                  <a:cubicBezTo>
                    <a:pt x="2896" y="18381"/>
                    <a:pt x="2926" y="18845"/>
                    <a:pt x="2984" y="19305"/>
                  </a:cubicBezTo>
                  <a:cubicBezTo>
                    <a:pt x="2537" y="18533"/>
                    <a:pt x="2300" y="17492"/>
                    <a:pt x="2300" y="16245"/>
                  </a:cubicBezTo>
                  <a:cubicBezTo>
                    <a:pt x="2300" y="11480"/>
                    <a:pt x="5680" y="5656"/>
                    <a:pt x="9832" y="3259"/>
                  </a:cubicBezTo>
                  <a:cubicBezTo>
                    <a:pt x="10924" y="2630"/>
                    <a:pt x="11954" y="2309"/>
                    <a:pt x="12854" y="2306"/>
                  </a:cubicBezTo>
                  <a:close/>
                  <a:moveTo>
                    <a:pt x="12882" y="1"/>
                  </a:moveTo>
                  <a:cubicBezTo>
                    <a:pt x="11569" y="1"/>
                    <a:pt x="10140" y="425"/>
                    <a:pt x="8681" y="1264"/>
                  </a:cubicBezTo>
                  <a:cubicBezTo>
                    <a:pt x="3813" y="4075"/>
                    <a:pt x="0" y="10654"/>
                    <a:pt x="0" y="16243"/>
                  </a:cubicBezTo>
                  <a:cubicBezTo>
                    <a:pt x="0" y="19080"/>
                    <a:pt x="1000" y="21248"/>
                    <a:pt x="2818" y="22362"/>
                  </a:cubicBezTo>
                  <a:cubicBezTo>
                    <a:pt x="2850" y="22387"/>
                    <a:pt x="2887" y="22409"/>
                    <a:pt x="2923" y="22431"/>
                  </a:cubicBezTo>
                  <a:lnTo>
                    <a:pt x="5807" y="24095"/>
                  </a:lnTo>
                  <a:cubicBezTo>
                    <a:pt x="5822" y="24105"/>
                    <a:pt x="5834" y="24110"/>
                    <a:pt x="5848" y="24119"/>
                  </a:cubicBezTo>
                  <a:cubicBezTo>
                    <a:pt x="6022" y="24220"/>
                    <a:pt x="6217" y="24271"/>
                    <a:pt x="6418" y="24271"/>
                  </a:cubicBezTo>
                  <a:lnTo>
                    <a:pt x="6420" y="24271"/>
                  </a:lnTo>
                  <a:cubicBezTo>
                    <a:pt x="6941" y="24271"/>
                    <a:pt x="7398" y="23921"/>
                    <a:pt x="7532" y="23418"/>
                  </a:cubicBezTo>
                  <a:cubicBezTo>
                    <a:pt x="7667" y="22914"/>
                    <a:pt x="7447" y="22384"/>
                    <a:pt x="6995" y="22125"/>
                  </a:cubicBezTo>
                  <a:lnTo>
                    <a:pt x="6965" y="22108"/>
                  </a:lnTo>
                  <a:cubicBezTo>
                    <a:pt x="5826" y="21441"/>
                    <a:pt x="5198" y="19953"/>
                    <a:pt x="5198" y="17917"/>
                  </a:cubicBezTo>
                  <a:cubicBezTo>
                    <a:pt x="5198" y="13154"/>
                    <a:pt x="8578" y="7330"/>
                    <a:pt x="12730" y="4933"/>
                  </a:cubicBezTo>
                  <a:cubicBezTo>
                    <a:pt x="13828" y="4297"/>
                    <a:pt x="14866" y="3975"/>
                    <a:pt x="15774" y="3975"/>
                  </a:cubicBezTo>
                  <a:cubicBezTo>
                    <a:pt x="16327" y="3975"/>
                    <a:pt x="16832" y="4095"/>
                    <a:pt x="17271" y="4336"/>
                  </a:cubicBezTo>
                  <a:cubicBezTo>
                    <a:pt x="17450" y="4437"/>
                    <a:pt x="17644" y="4485"/>
                    <a:pt x="17836" y="4485"/>
                  </a:cubicBezTo>
                  <a:cubicBezTo>
                    <a:pt x="18240" y="4485"/>
                    <a:pt x="18633" y="4272"/>
                    <a:pt x="18845" y="3894"/>
                  </a:cubicBezTo>
                  <a:cubicBezTo>
                    <a:pt x="19158" y="3337"/>
                    <a:pt x="18960" y="2633"/>
                    <a:pt x="18402" y="2320"/>
                  </a:cubicBezTo>
                  <a:lnTo>
                    <a:pt x="15634" y="722"/>
                  </a:lnTo>
                  <a:cubicBezTo>
                    <a:pt x="15580" y="690"/>
                    <a:pt x="15524" y="663"/>
                    <a:pt x="15467" y="644"/>
                  </a:cubicBezTo>
                  <a:cubicBezTo>
                    <a:pt x="14685" y="214"/>
                    <a:pt x="13813" y="1"/>
                    <a:pt x="12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900575" y="2275700"/>
              <a:ext cx="462825" cy="578525"/>
            </a:xfrm>
            <a:custGeom>
              <a:avLst/>
              <a:gdLst/>
              <a:ahLst/>
              <a:cxnLst/>
              <a:rect l="l" t="t" r="r" b="b"/>
              <a:pathLst>
                <a:path w="18513" h="23141" extrusionOk="0">
                  <a:moveTo>
                    <a:pt x="12891" y="2304"/>
                  </a:moveTo>
                  <a:cubicBezTo>
                    <a:pt x="13462" y="2304"/>
                    <a:pt x="13980" y="2431"/>
                    <a:pt x="14429" y="2690"/>
                  </a:cubicBezTo>
                  <a:cubicBezTo>
                    <a:pt x="15578" y="3355"/>
                    <a:pt x="16211" y="4845"/>
                    <a:pt x="16211" y="6891"/>
                  </a:cubicBezTo>
                  <a:cubicBezTo>
                    <a:pt x="16211" y="11654"/>
                    <a:pt x="12833" y="17480"/>
                    <a:pt x="8681" y="19875"/>
                  </a:cubicBezTo>
                  <a:cubicBezTo>
                    <a:pt x="7579" y="20515"/>
                    <a:pt x="6538" y="20839"/>
                    <a:pt x="5628" y="20839"/>
                  </a:cubicBezTo>
                  <a:cubicBezTo>
                    <a:pt x="5054" y="20839"/>
                    <a:pt x="4533" y="20709"/>
                    <a:pt x="4082" y="20449"/>
                  </a:cubicBezTo>
                  <a:cubicBezTo>
                    <a:pt x="2933" y="19787"/>
                    <a:pt x="2300" y="18296"/>
                    <a:pt x="2300" y="16251"/>
                  </a:cubicBezTo>
                  <a:cubicBezTo>
                    <a:pt x="2300" y="11488"/>
                    <a:pt x="5680" y="5664"/>
                    <a:pt x="9832" y="3267"/>
                  </a:cubicBezTo>
                  <a:cubicBezTo>
                    <a:pt x="10939" y="2627"/>
                    <a:pt x="11980" y="2304"/>
                    <a:pt x="12891" y="2304"/>
                  </a:cubicBezTo>
                  <a:close/>
                  <a:moveTo>
                    <a:pt x="12898" y="0"/>
                  </a:moveTo>
                  <a:cubicBezTo>
                    <a:pt x="11582" y="0"/>
                    <a:pt x="10147" y="427"/>
                    <a:pt x="8681" y="1273"/>
                  </a:cubicBezTo>
                  <a:cubicBezTo>
                    <a:pt x="3813" y="4083"/>
                    <a:pt x="1" y="10662"/>
                    <a:pt x="1" y="16251"/>
                  </a:cubicBezTo>
                  <a:cubicBezTo>
                    <a:pt x="1" y="19152"/>
                    <a:pt x="1039" y="21351"/>
                    <a:pt x="2931" y="22441"/>
                  </a:cubicBezTo>
                  <a:cubicBezTo>
                    <a:pt x="3740" y="22908"/>
                    <a:pt x="4646" y="23140"/>
                    <a:pt x="5619" y="23140"/>
                  </a:cubicBezTo>
                  <a:cubicBezTo>
                    <a:pt x="6931" y="23140"/>
                    <a:pt x="8368" y="22715"/>
                    <a:pt x="9832" y="21869"/>
                  </a:cubicBezTo>
                  <a:cubicBezTo>
                    <a:pt x="14698" y="19059"/>
                    <a:pt x="18513" y="12480"/>
                    <a:pt x="18513" y="6891"/>
                  </a:cubicBezTo>
                  <a:cubicBezTo>
                    <a:pt x="18513" y="3988"/>
                    <a:pt x="17472" y="1791"/>
                    <a:pt x="15580" y="698"/>
                  </a:cubicBezTo>
                  <a:cubicBezTo>
                    <a:pt x="14774" y="232"/>
                    <a:pt x="13868" y="0"/>
                    <a:pt x="12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4565500" y="2432250"/>
              <a:ext cx="62875" cy="57900"/>
            </a:xfrm>
            <a:custGeom>
              <a:avLst/>
              <a:gdLst/>
              <a:ahLst/>
              <a:cxnLst/>
              <a:rect l="l" t="t" r="r" b="b"/>
              <a:pathLst>
                <a:path w="2515" h="2316" extrusionOk="0">
                  <a:moveTo>
                    <a:pt x="1310" y="1"/>
                  </a:moveTo>
                  <a:cubicBezTo>
                    <a:pt x="903" y="1"/>
                    <a:pt x="503" y="226"/>
                    <a:pt x="293" y="617"/>
                  </a:cubicBezTo>
                  <a:cubicBezTo>
                    <a:pt x="0" y="1167"/>
                    <a:pt x="215" y="1858"/>
                    <a:pt x="760" y="2166"/>
                  </a:cubicBezTo>
                  <a:cubicBezTo>
                    <a:pt x="931" y="2264"/>
                    <a:pt x="1124" y="2315"/>
                    <a:pt x="1322" y="2315"/>
                  </a:cubicBezTo>
                  <a:cubicBezTo>
                    <a:pt x="1452" y="2315"/>
                    <a:pt x="1584" y="2293"/>
                    <a:pt x="1708" y="2249"/>
                  </a:cubicBezTo>
                  <a:cubicBezTo>
                    <a:pt x="2129" y="2100"/>
                    <a:pt x="2424" y="1721"/>
                    <a:pt x="2471" y="1279"/>
                  </a:cubicBezTo>
                  <a:cubicBezTo>
                    <a:pt x="2515" y="834"/>
                    <a:pt x="2300" y="404"/>
                    <a:pt x="1918" y="174"/>
                  </a:cubicBezTo>
                  <a:cubicBezTo>
                    <a:pt x="1848" y="133"/>
                    <a:pt x="1774" y="96"/>
                    <a:pt x="1696" y="72"/>
                  </a:cubicBezTo>
                  <a:cubicBezTo>
                    <a:pt x="1571" y="24"/>
                    <a:pt x="1440" y="1"/>
                    <a:pt x="1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4437125" y="1882800"/>
              <a:ext cx="478350" cy="606800"/>
            </a:xfrm>
            <a:custGeom>
              <a:avLst/>
              <a:gdLst/>
              <a:ahLst/>
              <a:cxnLst/>
              <a:rect l="l" t="t" r="r" b="b"/>
              <a:pathLst>
                <a:path w="19134" h="24272" extrusionOk="0">
                  <a:moveTo>
                    <a:pt x="12858" y="2306"/>
                  </a:moveTo>
                  <a:cubicBezTo>
                    <a:pt x="12418" y="2487"/>
                    <a:pt x="11990" y="2699"/>
                    <a:pt x="11577" y="2939"/>
                  </a:cubicBezTo>
                  <a:cubicBezTo>
                    <a:pt x="6709" y="5749"/>
                    <a:pt x="2896" y="12328"/>
                    <a:pt x="2896" y="17915"/>
                  </a:cubicBezTo>
                  <a:cubicBezTo>
                    <a:pt x="2894" y="18379"/>
                    <a:pt x="2923" y="18841"/>
                    <a:pt x="2982" y="19300"/>
                  </a:cubicBezTo>
                  <a:cubicBezTo>
                    <a:pt x="2537" y="18528"/>
                    <a:pt x="2300" y="17489"/>
                    <a:pt x="2300" y="16243"/>
                  </a:cubicBezTo>
                  <a:cubicBezTo>
                    <a:pt x="2300" y="11480"/>
                    <a:pt x="5678" y="5656"/>
                    <a:pt x="9830" y="3259"/>
                  </a:cubicBezTo>
                  <a:cubicBezTo>
                    <a:pt x="10925" y="2628"/>
                    <a:pt x="11956" y="2306"/>
                    <a:pt x="12858" y="2306"/>
                  </a:cubicBezTo>
                  <a:close/>
                  <a:moveTo>
                    <a:pt x="12882" y="0"/>
                  </a:moveTo>
                  <a:cubicBezTo>
                    <a:pt x="11569" y="0"/>
                    <a:pt x="10140" y="425"/>
                    <a:pt x="8679" y="1265"/>
                  </a:cubicBezTo>
                  <a:cubicBezTo>
                    <a:pt x="3813" y="4075"/>
                    <a:pt x="1" y="10652"/>
                    <a:pt x="1" y="16243"/>
                  </a:cubicBezTo>
                  <a:cubicBezTo>
                    <a:pt x="1" y="19080"/>
                    <a:pt x="998" y="21246"/>
                    <a:pt x="2816" y="22360"/>
                  </a:cubicBezTo>
                  <a:cubicBezTo>
                    <a:pt x="2848" y="22385"/>
                    <a:pt x="2884" y="22409"/>
                    <a:pt x="2921" y="22431"/>
                  </a:cubicBezTo>
                  <a:lnTo>
                    <a:pt x="5812" y="24098"/>
                  </a:lnTo>
                  <a:cubicBezTo>
                    <a:pt x="5827" y="24105"/>
                    <a:pt x="5836" y="24112"/>
                    <a:pt x="5849" y="24117"/>
                  </a:cubicBezTo>
                  <a:cubicBezTo>
                    <a:pt x="6022" y="24217"/>
                    <a:pt x="6218" y="24271"/>
                    <a:pt x="6418" y="24271"/>
                  </a:cubicBezTo>
                  <a:lnTo>
                    <a:pt x="6418" y="24269"/>
                  </a:lnTo>
                  <a:cubicBezTo>
                    <a:pt x="6939" y="24269"/>
                    <a:pt x="7396" y="23919"/>
                    <a:pt x="7530" y="23416"/>
                  </a:cubicBezTo>
                  <a:cubicBezTo>
                    <a:pt x="7664" y="22915"/>
                    <a:pt x="7444" y="22382"/>
                    <a:pt x="6992" y="22123"/>
                  </a:cubicBezTo>
                  <a:lnTo>
                    <a:pt x="6968" y="22108"/>
                  </a:lnTo>
                  <a:cubicBezTo>
                    <a:pt x="5827" y="21441"/>
                    <a:pt x="5196" y="19955"/>
                    <a:pt x="5196" y="17915"/>
                  </a:cubicBezTo>
                  <a:cubicBezTo>
                    <a:pt x="5196" y="13154"/>
                    <a:pt x="8576" y="7330"/>
                    <a:pt x="12728" y="4931"/>
                  </a:cubicBezTo>
                  <a:cubicBezTo>
                    <a:pt x="13826" y="4297"/>
                    <a:pt x="14865" y="3976"/>
                    <a:pt x="15773" y="3976"/>
                  </a:cubicBezTo>
                  <a:cubicBezTo>
                    <a:pt x="16328" y="3976"/>
                    <a:pt x="16833" y="4096"/>
                    <a:pt x="17274" y="4337"/>
                  </a:cubicBezTo>
                  <a:cubicBezTo>
                    <a:pt x="17446" y="4429"/>
                    <a:pt x="17632" y="4473"/>
                    <a:pt x="17816" y="4473"/>
                  </a:cubicBezTo>
                  <a:cubicBezTo>
                    <a:pt x="18221" y="4473"/>
                    <a:pt x="18613" y="4259"/>
                    <a:pt x="18825" y="3882"/>
                  </a:cubicBezTo>
                  <a:cubicBezTo>
                    <a:pt x="19133" y="3332"/>
                    <a:pt x="18943" y="2638"/>
                    <a:pt x="18400" y="2321"/>
                  </a:cubicBezTo>
                  <a:lnTo>
                    <a:pt x="15631" y="720"/>
                  </a:lnTo>
                  <a:cubicBezTo>
                    <a:pt x="15578" y="690"/>
                    <a:pt x="15521" y="664"/>
                    <a:pt x="15465" y="642"/>
                  </a:cubicBezTo>
                  <a:cubicBezTo>
                    <a:pt x="14682" y="213"/>
                    <a:pt x="13811" y="0"/>
                    <a:pt x="12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509525" y="1924475"/>
              <a:ext cx="462825" cy="578550"/>
            </a:xfrm>
            <a:custGeom>
              <a:avLst/>
              <a:gdLst/>
              <a:ahLst/>
              <a:cxnLst/>
              <a:rect l="l" t="t" r="r" b="b"/>
              <a:pathLst>
                <a:path w="18513" h="23142" extrusionOk="0">
                  <a:moveTo>
                    <a:pt x="12889" y="2303"/>
                  </a:moveTo>
                  <a:cubicBezTo>
                    <a:pt x="13464" y="2303"/>
                    <a:pt x="13982" y="2430"/>
                    <a:pt x="14431" y="2692"/>
                  </a:cubicBezTo>
                  <a:cubicBezTo>
                    <a:pt x="15580" y="3356"/>
                    <a:pt x="16213" y="4845"/>
                    <a:pt x="16213" y="6893"/>
                  </a:cubicBezTo>
                  <a:cubicBezTo>
                    <a:pt x="16213" y="11651"/>
                    <a:pt x="12833" y="17477"/>
                    <a:pt x="8681" y="19874"/>
                  </a:cubicBezTo>
                  <a:cubicBezTo>
                    <a:pt x="7575" y="20514"/>
                    <a:pt x="6532" y="20839"/>
                    <a:pt x="5623" y="20839"/>
                  </a:cubicBezTo>
                  <a:cubicBezTo>
                    <a:pt x="5051" y="20839"/>
                    <a:pt x="4532" y="20710"/>
                    <a:pt x="4082" y="20451"/>
                  </a:cubicBezTo>
                  <a:cubicBezTo>
                    <a:pt x="2936" y="19786"/>
                    <a:pt x="2300" y="18296"/>
                    <a:pt x="2300" y="16250"/>
                  </a:cubicBezTo>
                  <a:cubicBezTo>
                    <a:pt x="2300" y="11490"/>
                    <a:pt x="5680" y="5663"/>
                    <a:pt x="9832" y="3266"/>
                  </a:cubicBezTo>
                  <a:cubicBezTo>
                    <a:pt x="10937" y="2626"/>
                    <a:pt x="11980" y="2303"/>
                    <a:pt x="12889" y="2303"/>
                  </a:cubicBezTo>
                  <a:close/>
                  <a:moveTo>
                    <a:pt x="12896" y="0"/>
                  </a:moveTo>
                  <a:cubicBezTo>
                    <a:pt x="11580" y="0"/>
                    <a:pt x="10147" y="426"/>
                    <a:pt x="8681" y="1272"/>
                  </a:cubicBezTo>
                  <a:cubicBezTo>
                    <a:pt x="3813" y="4085"/>
                    <a:pt x="0" y="10664"/>
                    <a:pt x="0" y="16250"/>
                  </a:cubicBezTo>
                  <a:cubicBezTo>
                    <a:pt x="0" y="19151"/>
                    <a:pt x="1039" y="21350"/>
                    <a:pt x="2933" y="22443"/>
                  </a:cubicBezTo>
                  <a:cubicBezTo>
                    <a:pt x="3742" y="22910"/>
                    <a:pt x="4646" y="23142"/>
                    <a:pt x="5616" y="23142"/>
                  </a:cubicBezTo>
                  <a:cubicBezTo>
                    <a:pt x="6934" y="23142"/>
                    <a:pt x="8368" y="22714"/>
                    <a:pt x="9832" y="21869"/>
                  </a:cubicBezTo>
                  <a:cubicBezTo>
                    <a:pt x="14700" y="19056"/>
                    <a:pt x="18513" y="12477"/>
                    <a:pt x="18513" y="6890"/>
                  </a:cubicBezTo>
                  <a:cubicBezTo>
                    <a:pt x="18513" y="3989"/>
                    <a:pt x="17472" y="1790"/>
                    <a:pt x="15580" y="698"/>
                  </a:cubicBezTo>
                  <a:cubicBezTo>
                    <a:pt x="14772" y="232"/>
                    <a:pt x="13866" y="0"/>
                    <a:pt x="12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4"/>
          <p:cNvSpPr txBox="1">
            <a:spLocks noGrp="1"/>
          </p:cNvSpPr>
          <p:nvPr>
            <p:ph type="subTitle" idx="1"/>
          </p:nvPr>
        </p:nvSpPr>
        <p:spPr>
          <a:xfrm>
            <a:off x="713225" y="1170100"/>
            <a:ext cx="7717500" cy="3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04" name="Google Shape;204;p14"/>
          <p:cNvCxnSpPr/>
          <p:nvPr/>
        </p:nvCxnSpPr>
        <p:spPr>
          <a:xfrm>
            <a:off x="8666650" y="236735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60" r:id="rId9"/>
    <p:sldLayoutId id="2147483664" r:id="rId10"/>
    <p:sldLayoutId id="2147483671" r:id="rId11"/>
    <p:sldLayoutId id="2147483673" r:id="rId12"/>
    <p:sldLayoutId id="2147483674" r:id="rId13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>
            <a:spLocks noGrp="1"/>
          </p:cNvSpPr>
          <p:nvPr>
            <p:ph type="ctrTitle"/>
          </p:nvPr>
        </p:nvSpPr>
        <p:spPr>
          <a:xfrm>
            <a:off x="2151825" y="573450"/>
            <a:ext cx="6054600" cy="9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44E20"/>
              </a:buClr>
              <a:buSzPts val="3600"/>
              <a:buFont typeface="Times New Roman"/>
              <a:buNone/>
            </a:pPr>
            <a:r>
              <a:rPr lang="en" sz="2700" dirty="0">
                <a:latin typeface="Times New Roman"/>
                <a:ea typeface="Red Hat Text" panose="020B0604020202020204" charset="0"/>
                <a:cs typeface="Times New Roman"/>
                <a:sym typeface="Times New Roman"/>
              </a:rPr>
              <a:t>Puducherry Technological University</a:t>
            </a:r>
            <a:endParaRPr sz="500" b="0" dirty="0">
              <a:latin typeface="Arial"/>
              <a:ea typeface="Red Hat Text" panose="020B0604020202020204" charset="0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44E20"/>
              </a:buClr>
              <a:buSzPts val="2800"/>
              <a:buFont typeface="Times New Roman"/>
              <a:buNone/>
            </a:pPr>
            <a:r>
              <a:rPr lang="en" sz="1900" dirty="0">
                <a:latin typeface="Times New Roman"/>
                <a:ea typeface="Red Hat Text" panose="020B0604020202020204" charset="0"/>
                <a:cs typeface="Times New Roman"/>
                <a:sym typeface="Times New Roman"/>
              </a:rPr>
              <a:t>Department of Electronics and Communication Engineering</a:t>
            </a:r>
            <a:endParaRPr sz="3300" dirty="0"/>
          </a:p>
        </p:txBody>
      </p:sp>
      <p:grpSp>
        <p:nvGrpSpPr>
          <p:cNvPr id="365" name="Google Shape;365;p32"/>
          <p:cNvGrpSpPr/>
          <p:nvPr/>
        </p:nvGrpSpPr>
        <p:grpSpPr>
          <a:xfrm flipH="1">
            <a:off x="9693489" y="932418"/>
            <a:ext cx="2977245" cy="3278667"/>
            <a:chOff x="3691700" y="944200"/>
            <a:chExt cx="3679700" cy="3820400"/>
          </a:xfrm>
        </p:grpSpPr>
        <p:sp>
          <p:nvSpPr>
            <p:cNvPr id="366" name="Google Shape;366;p32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2" name="Google Shape;38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375" y="172625"/>
            <a:ext cx="1381100" cy="1339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2"/>
          <p:cNvCxnSpPr/>
          <p:nvPr/>
        </p:nvCxnSpPr>
        <p:spPr>
          <a:xfrm>
            <a:off x="408300" y="1735925"/>
            <a:ext cx="8506500" cy="1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32"/>
          <p:cNvSpPr txBox="1"/>
          <p:nvPr/>
        </p:nvSpPr>
        <p:spPr>
          <a:xfrm>
            <a:off x="548700" y="1870713"/>
            <a:ext cx="8225700" cy="1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HYBRID CRYPTOGRAPHIC ALGORITHM FOR </a:t>
            </a:r>
            <a:endParaRPr sz="2100" b="1" dirty="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IOT NODES</a:t>
            </a:r>
            <a:endParaRPr sz="2100" b="1" dirty="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EC232 – PROJECT WORK</a:t>
            </a:r>
            <a:endParaRPr sz="1500" b="1" dirty="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300750" y="3439550"/>
            <a:ext cx="2659200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500" u="sng" dirty="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Guided By:</a:t>
            </a:r>
            <a:endParaRPr sz="1500" u="sng" dirty="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  Dr.Gnanou Florence Sudha</a:t>
            </a:r>
            <a:endParaRPr sz="1500" dirty="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Professor</a:t>
            </a:r>
            <a:endParaRPr sz="1500" dirty="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Department of ECE, PTU </a:t>
            </a:r>
            <a:endParaRPr sz="1900" u="sng" dirty="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5743600" y="3659400"/>
            <a:ext cx="2156400" cy="1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Anuragaa S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Thirumurugan S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Parimaladevi T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Mohamed Noorul Hak K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7813450" y="3659400"/>
            <a:ext cx="16764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20EC1083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20EC1082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20EC2004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20EC2003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6688325" y="3386100"/>
            <a:ext cx="16764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Presented by:</a:t>
            </a:r>
            <a:endParaRPr u="sng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/>
          <p:nvPr/>
        </p:nvSpPr>
        <p:spPr>
          <a:xfrm>
            <a:off x="294841" y="139964"/>
            <a:ext cx="4599431" cy="4365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CAF06-91C6-C016-F912-D4685D97B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9" y="733971"/>
            <a:ext cx="7592884" cy="433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5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1;p39">
            <a:extLst>
              <a:ext uri="{FF2B5EF4-FFF2-40B4-BE49-F238E27FC236}">
                <a16:creationId xmlns:a16="http://schemas.microsoft.com/office/drawing/2014/main" id="{23F3439B-7691-C933-B2BC-3DBFA18CBF1F}"/>
              </a:ext>
            </a:extLst>
          </p:cNvPr>
          <p:cNvSpPr/>
          <p:nvPr/>
        </p:nvSpPr>
        <p:spPr>
          <a:xfrm>
            <a:off x="1518558" y="1266634"/>
            <a:ext cx="5935435" cy="945888"/>
          </a:xfrm>
          <a:prstGeom prst="rect">
            <a:avLst/>
          </a:prstGeom>
        </p:spPr>
        <p:txBody>
          <a:bodyPr>
            <a:prstTxWarp prst="textPlain">
              <a:avLst>
                <a:gd name="adj" fmla="val 49490"/>
              </a:avLst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FLOW</a:t>
            </a:r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 DIAGRAM</a:t>
            </a:r>
            <a:endParaRPr lang="en-US"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sp>
        <p:nvSpPr>
          <p:cNvPr id="2" name="Google Shape;441;p39">
            <a:extLst>
              <a:ext uri="{FF2B5EF4-FFF2-40B4-BE49-F238E27FC236}">
                <a16:creationId xmlns:a16="http://schemas.microsoft.com/office/drawing/2014/main" id="{A43324E3-BE6B-30BA-7E66-AE92E99C1C33}"/>
              </a:ext>
            </a:extLst>
          </p:cNvPr>
          <p:cNvSpPr/>
          <p:nvPr/>
        </p:nvSpPr>
        <p:spPr>
          <a:xfrm>
            <a:off x="3045278" y="2913099"/>
            <a:ext cx="3053443" cy="515902"/>
          </a:xfrm>
          <a:prstGeom prst="rect">
            <a:avLst/>
          </a:prstGeom>
        </p:spPr>
        <p:txBody>
          <a:bodyPr>
            <a:prstTxWarp prst="textPlain">
              <a:avLst>
                <a:gd name="adj" fmla="val 49490"/>
              </a:avLst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FOR AES</a:t>
            </a:r>
          </a:p>
        </p:txBody>
      </p:sp>
    </p:spTree>
    <p:extLst>
      <p:ext uri="{BB962C8B-B14F-4D97-AF65-F5344CB8AC3E}">
        <p14:creationId xmlns:p14="http://schemas.microsoft.com/office/powerpoint/2010/main" val="10456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8A497B-222E-0CB3-C417-8945F43206B0}"/>
              </a:ext>
            </a:extLst>
          </p:cNvPr>
          <p:cNvSpPr/>
          <p:nvPr/>
        </p:nvSpPr>
        <p:spPr>
          <a:xfrm>
            <a:off x="2059217" y="267894"/>
            <a:ext cx="1330779" cy="336433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Plain Text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DD9E45-0430-1F21-A9EE-6ACA40250CD9}"/>
              </a:ext>
            </a:extLst>
          </p:cNvPr>
          <p:cNvSpPr/>
          <p:nvPr/>
        </p:nvSpPr>
        <p:spPr>
          <a:xfrm>
            <a:off x="3905257" y="2597151"/>
            <a:ext cx="1406979" cy="48985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Elliptic Curve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Diffie </a:t>
            </a:r>
            <a:r>
              <a:rPr lang="en-US" sz="900" dirty="0" err="1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Helmann</a:t>
            </a:r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Secret Key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4ACD30-F6D0-B3E4-F4FA-D758B319BAAE}"/>
              </a:ext>
            </a:extLst>
          </p:cNvPr>
          <p:cNvSpPr/>
          <p:nvPr/>
        </p:nvSpPr>
        <p:spPr>
          <a:xfrm>
            <a:off x="1897292" y="2671082"/>
            <a:ext cx="1654628" cy="33609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Call the encrypt function  </a:t>
            </a:r>
            <a:r>
              <a:rPr lang="en-US" sz="900" dirty="0" err="1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cipher.encrypt</a:t>
            </a:r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(plaintext) 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F2D010-D17F-949A-DBA2-15764F726C46}"/>
              </a:ext>
            </a:extLst>
          </p:cNvPr>
          <p:cNvSpPr/>
          <p:nvPr/>
        </p:nvSpPr>
        <p:spPr>
          <a:xfrm>
            <a:off x="2059217" y="2105026"/>
            <a:ext cx="1330779" cy="33609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Divide Plaintext into Blocks of Size 16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006E56-7397-5772-7B4F-710E39397B8F}"/>
              </a:ext>
            </a:extLst>
          </p:cNvPr>
          <p:cNvSpPr/>
          <p:nvPr/>
        </p:nvSpPr>
        <p:spPr>
          <a:xfrm>
            <a:off x="213177" y="2665187"/>
            <a:ext cx="1330779" cy="33609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Initialization vector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D6492-D941-52B1-F2B8-95F78FC1F590}"/>
              </a:ext>
            </a:extLst>
          </p:cNvPr>
          <p:cNvSpPr/>
          <p:nvPr/>
        </p:nvSpPr>
        <p:spPr>
          <a:xfrm>
            <a:off x="1951720" y="1403082"/>
            <a:ext cx="1545772" cy="48985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Create an instance for the AES class 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cipher = </a:t>
            </a:r>
            <a:r>
              <a:rPr lang="en-US" sz="900" dirty="0" err="1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aes</a:t>
            </a:r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(key, 2, iv)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01116-FCFD-8035-31DF-F51CDBA2001D}"/>
              </a:ext>
            </a:extLst>
          </p:cNvPr>
          <p:cNvSpPr/>
          <p:nvPr/>
        </p:nvSpPr>
        <p:spPr>
          <a:xfrm>
            <a:off x="2059217" y="835599"/>
            <a:ext cx="1330779" cy="336434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Convert from String into Bytes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53DB37-FF17-63A2-8FA0-6559C0C0314B}"/>
              </a:ext>
            </a:extLst>
          </p:cNvPr>
          <p:cNvSpPr/>
          <p:nvPr/>
        </p:nvSpPr>
        <p:spPr>
          <a:xfrm>
            <a:off x="2059217" y="3244563"/>
            <a:ext cx="1330779" cy="33609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Convert from Bytes into String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7B775-6071-7DC2-AB9C-EE65138E0B88}"/>
              </a:ext>
            </a:extLst>
          </p:cNvPr>
          <p:cNvSpPr/>
          <p:nvPr/>
        </p:nvSpPr>
        <p:spPr>
          <a:xfrm>
            <a:off x="2059217" y="3809155"/>
            <a:ext cx="1330779" cy="33609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Append the IV with the encrypted data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6BF6EB-FDE7-D9A5-DEB2-31441BE2C919}"/>
              </a:ext>
            </a:extLst>
          </p:cNvPr>
          <p:cNvSpPr/>
          <p:nvPr/>
        </p:nvSpPr>
        <p:spPr>
          <a:xfrm>
            <a:off x="2059217" y="4385749"/>
            <a:ext cx="1330779" cy="33609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Cipher Text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66EDAA-37C9-CE60-16F0-FFF77062A9C7}"/>
              </a:ext>
            </a:extLst>
          </p:cNvPr>
          <p:cNvCxnSpPr>
            <a:stCxn id="2" idx="2"/>
            <a:endCxn id="8" idx="0"/>
          </p:cNvCxnSpPr>
          <p:nvPr/>
        </p:nvCxnSpPr>
        <p:spPr>
          <a:xfrm>
            <a:off x="2724607" y="604327"/>
            <a:ext cx="0" cy="23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177801-7975-DDC2-F7CA-4C2732B1066C}"/>
              </a:ext>
            </a:extLst>
          </p:cNvPr>
          <p:cNvCxnSpPr/>
          <p:nvPr/>
        </p:nvCxnSpPr>
        <p:spPr>
          <a:xfrm>
            <a:off x="2697549" y="1172033"/>
            <a:ext cx="0" cy="23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8E18C1-523A-88A2-7F18-470A3F536F4C}"/>
              </a:ext>
            </a:extLst>
          </p:cNvPr>
          <p:cNvCxnSpPr>
            <a:stCxn id="5" idx="2"/>
            <a:endCxn id="4" idx="0"/>
          </p:cNvCxnSpPr>
          <p:nvPr/>
        </p:nvCxnSpPr>
        <p:spPr>
          <a:xfrm flipH="1">
            <a:off x="2724606" y="2441122"/>
            <a:ext cx="1" cy="229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9381D9-6AF4-EAD3-8F1E-D34549055C70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2724606" y="1892939"/>
            <a:ext cx="1" cy="21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0CDAC2-E3C9-BBDE-F3F4-364D04C0D623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2724606" y="3007178"/>
            <a:ext cx="1" cy="237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CACFC-AE68-6C46-E770-1792DB4E62C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724607" y="3580659"/>
            <a:ext cx="0" cy="22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DEC472-44A7-3687-4C22-CF69E11F266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724607" y="4145252"/>
            <a:ext cx="0" cy="24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6D4CEB-ABA9-2D34-82E8-CA6C808B1127}"/>
              </a:ext>
            </a:extLst>
          </p:cNvPr>
          <p:cNvCxnSpPr>
            <a:cxnSpLocks/>
          </p:cNvCxnSpPr>
          <p:nvPr/>
        </p:nvCxnSpPr>
        <p:spPr>
          <a:xfrm>
            <a:off x="1701871" y="1645409"/>
            <a:ext cx="227707" cy="6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116ADD-401A-7001-83AF-C6838F9A4348}"/>
              </a:ext>
            </a:extLst>
          </p:cNvPr>
          <p:cNvSpPr/>
          <p:nvPr/>
        </p:nvSpPr>
        <p:spPr>
          <a:xfrm>
            <a:off x="5947526" y="284940"/>
            <a:ext cx="1330779" cy="336433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Plain Text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EE8E3-3795-2CBC-E635-2454312CB53A}"/>
              </a:ext>
            </a:extLst>
          </p:cNvPr>
          <p:cNvSpPr/>
          <p:nvPr/>
        </p:nvSpPr>
        <p:spPr>
          <a:xfrm>
            <a:off x="5733819" y="1645409"/>
            <a:ext cx="1758193" cy="35396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Call the decrypt function  </a:t>
            </a:r>
            <a:r>
              <a:rPr lang="en-US" sz="900" dirty="0" err="1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decipher.decrypt</a:t>
            </a:r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(ciphertext) 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51EBE4-D903-D350-9AFD-5D7F901F8777}"/>
              </a:ext>
            </a:extLst>
          </p:cNvPr>
          <p:cNvSpPr/>
          <p:nvPr/>
        </p:nvSpPr>
        <p:spPr>
          <a:xfrm>
            <a:off x="5943816" y="957470"/>
            <a:ext cx="1330779" cy="33609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Convert from Bytes into String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78040E-6807-6B02-3DD1-CCE86F22845B}"/>
              </a:ext>
            </a:extLst>
          </p:cNvPr>
          <p:cNvSpPr/>
          <p:nvPr/>
        </p:nvSpPr>
        <p:spPr>
          <a:xfrm>
            <a:off x="5841163" y="2351221"/>
            <a:ext cx="1543505" cy="493651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Create an instance for the AES class 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decipher = </a:t>
            </a:r>
            <a:r>
              <a:rPr lang="en-US" sz="900" dirty="0" err="1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aes</a:t>
            </a:r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(key, 2, iv)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29FF05-1C00-58CD-C0BB-FE840A06039D}"/>
              </a:ext>
            </a:extLst>
          </p:cNvPr>
          <p:cNvSpPr/>
          <p:nvPr/>
        </p:nvSpPr>
        <p:spPr>
          <a:xfrm>
            <a:off x="5947526" y="3160207"/>
            <a:ext cx="1330779" cy="33609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Convert from String into Bytes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ECCB18-BDE6-2DC9-091D-ACEE7BDED4B1}"/>
              </a:ext>
            </a:extLst>
          </p:cNvPr>
          <p:cNvSpPr/>
          <p:nvPr/>
        </p:nvSpPr>
        <p:spPr>
          <a:xfrm>
            <a:off x="5947526" y="4385748"/>
            <a:ext cx="1330779" cy="33609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Cipher Text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05D63A-2A25-9FEA-E7B6-9B161E0FE8EB}"/>
              </a:ext>
            </a:extLst>
          </p:cNvPr>
          <p:cNvCxnSpPr>
            <a:cxnSpLocks/>
          </p:cNvCxnSpPr>
          <p:nvPr/>
        </p:nvCxnSpPr>
        <p:spPr>
          <a:xfrm rot="10800000">
            <a:off x="6612916" y="1999378"/>
            <a:ext cx="0" cy="35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F0F614-A932-FE45-9705-F121AB8E70A7}"/>
              </a:ext>
            </a:extLst>
          </p:cNvPr>
          <p:cNvCxnSpPr>
            <a:cxnSpLocks/>
          </p:cNvCxnSpPr>
          <p:nvPr/>
        </p:nvCxnSpPr>
        <p:spPr>
          <a:xfrm rot="10800000">
            <a:off x="6612916" y="2844872"/>
            <a:ext cx="0" cy="31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7324F4A-6569-5F03-15C3-52E956C47F02}"/>
              </a:ext>
            </a:extLst>
          </p:cNvPr>
          <p:cNvSpPr/>
          <p:nvPr/>
        </p:nvSpPr>
        <p:spPr>
          <a:xfrm>
            <a:off x="5951234" y="3809155"/>
            <a:ext cx="1330779" cy="33609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Separate the IV from the Ciphertext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A89A35-D682-2279-233F-4F368D11BA91}"/>
              </a:ext>
            </a:extLst>
          </p:cNvPr>
          <p:cNvSpPr/>
          <p:nvPr/>
        </p:nvSpPr>
        <p:spPr>
          <a:xfrm>
            <a:off x="7492012" y="3809156"/>
            <a:ext cx="1330779" cy="33609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Initialization vector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412445-230C-ED4C-FB19-E1973B17E5A1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V="1">
            <a:off x="6609206" y="621373"/>
            <a:ext cx="3710" cy="336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A4F380-F4E8-004A-2694-5BFCD8CF7167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flipH="1" flipV="1">
            <a:off x="6609206" y="1293566"/>
            <a:ext cx="3710" cy="35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259147-3F54-0566-2B75-34147623A278}"/>
              </a:ext>
            </a:extLst>
          </p:cNvPr>
          <p:cNvCxnSpPr>
            <a:stCxn id="29" idx="0"/>
            <a:endCxn id="25" idx="2"/>
          </p:cNvCxnSpPr>
          <p:nvPr/>
        </p:nvCxnSpPr>
        <p:spPr>
          <a:xfrm flipH="1" flipV="1">
            <a:off x="6612916" y="3496304"/>
            <a:ext cx="3708" cy="312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F0BAF1-EB80-2A81-F032-0D146FFD1ED9}"/>
              </a:ext>
            </a:extLst>
          </p:cNvPr>
          <p:cNvCxnSpPr>
            <a:stCxn id="26" idx="0"/>
            <a:endCxn id="29" idx="2"/>
          </p:cNvCxnSpPr>
          <p:nvPr/>
        </p:nvCxnSpPr>
        <p:spPr>
          <a:xfrm flipV="1">
            <a:off x="6612916" y="4145252"/>
            <a:ext cx="3708" cy="24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8A3B43-4BE8-231B-D4CE-B7B81333CD94}"/>
              </a:ext>
            </a:extLst>
          </p:cNvPr>
          <p:cNvCxnSpPr>
            <a:cxnSpLocks/>
          </p:cNvCxnSpPr>
          <p:nvPr/>
        </p:nvCxnSpPr>
        <p:spPr>
          <a:xfrm flipV="1">
            <a:off x="5312182" y="2830533"/>
            <a:ext cx="231060" cy="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58659D-D7D1-6795-E85E-BA1BC3AE98C6}"/>
              </a:ext>
            </a:extLst>
          </p:cNvPr>
          <p:cNvCxnSpPr>
            <a:cxnSpLocks/>
          </p:cNvCxnSpPr>
          <p:nvPr/>
        </p:nvCxnSpPr>
        <p:spPr>
          <a:xfrm flipV="1">
            <a:off x="5562652" y="2597151"/>
            <a:ext cx="0" cy="233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3ADAB3-D635-6E07-8EAB-3F50A55C84E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569773" y="2597151"/>
            <a:ext cx="271390" cy="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01ADC9-05EA-388B-4E34-6F9FF2777403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7282013" y="3977204"/>
            <a:ext cx="209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50A8A65-A703-5C0A-1A7B-F2567B43FAE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8157402" y="2556102"/>
            <a:ext cx="3708" cy="1253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4A5470-F8AD-6B0A-8537-97FBF042717E}"/>
              </a:ext>
            </a:extLst>
          </p:cNvPr>
          <p:cNvCxnSpPr>
            <a:cxnSpLocks/>
          </p:cNvCxnSpPr>
          <p:nvPr/>
        </p:nvCxnSpPr>
        <p:spPr>
          <a:xfrm flipH="1">
            <a:off x="7418536" y="2556102"/>
            <a:ext cx="738865" cy="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69A7D3-1051-E3EE-4A0B-3E6445814DA4}"/>
              </a:ext>
            </a:extLst>
          </p:cNvPr>
          <p:cNvCxnSpPr>
            <a:stCxn id="11" idx="3"/>
            <a:endCxn id="26" idx="1"/>
          </p:cNvCxnSpPr>
          <p:nvPr/>
        </p:nvCxnSpPr>
        <p:spPr>
          <a:xfrm flipV="1">
            <a:off x="3389996" y="4553797"/>
            <a:ext cx="25575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8A1C54-7D1D-5058-6D6A-141073DC0548}"/>
              </a:ext>
            </a:extLst>
          </p:cNvPr>
          <p:cNvCxnSpPr>
            <a:cxnSpLocks/>
          </p:cNvCxnSpPr>
          <p:nvPr/>
        </p:nvCxnSpPr>
        <p:spPr>
          <a:xfrm rot="-120000" flipH="1" flipV="1">
            <a:off x="3698421" y="2830533"/>
            <a:ext cx="206836" cy="1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D3622B-EDCB-304A-F3CA-A99D49DE3DBC}"/>
              </a:ext>
            </a:extLst>
          </p:cNvPr>
          <p:cNvCxnSpPr/>
          <p:nvPr/>
        </p:nvCxnSpPr>
        <p:spPr>
          <a:xfrm flipV="1">
            <a:off x="3698282" y="1645409"/>
            <a:ext cx="0" cy="1193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21A481-3A35-C139-4D7F-4E721D9AF7FC}"/>
              </a:ext>
            </a:extLst>
          </p:cNvPr>
          <p:cNvCxnSpPr>
            <a:endCxn id="7" idx="3"/>
          </p:cNvCxnSpPr>
          <p:nvPr/>
        </p:nvCxnSpPr>
        <p:spPr>
          <a:xfrm flipH="1">
            <a:off x="3497492" y="1645409"/>
            <a:ext cx="200790" cy="2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E88EC6D-FE6F-5359-AC8A-8020C2E295C3}"/>
              </a:ext>
            </a:extLst>
          </p:cNvPr>
          <p:cNvCxnSpPr/>
          <p:nvPr/>
        </p:nvCxnSpPr>
        <p:spPr>
          <a:xfrm>
            <a:off x="1701871" y="1652212"/>
            <a:ext cx="0" cy="1182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21A899F-BA69-E849-81AE-0E98915C7453}"/>
              </a:ext>
            </a:extLst>
          </p:cNvPr>
          <p:cNvCxnSpPr>
            <a:endCxn id="6" idx="3"/>
          </p:cNvCxnSpPr>
          <p:nvPr/>
        </p:nvCxnSpPr>
        <p:spPr>
          <a:xfrm flipH="1">
            <a:off x="1543956" y="2826927"/>
            <a:ext cx="157915" cy="6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60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1;p39">
            <a:extLst>
              <a:ext uri="{FF2B5EF4-FFF2-40B4-BE49-F238E27FC236}">
                <a16:creationId xmlns:a16="http://schemas.microsoft.com/office/drawing/2014/main" id="{23F3439B-7691-C933-B2BC-3DBFA18CBF1F}"/>
              </a:ext>
            </a:extLst>
          </p:cNvPr>
          <p:cNvSpPr/>
          <p:nvPr/>
        </p:nvSpPr>
        <p:spPr>
          <a:xfrm>
            <a:off x="1518558" y="1266634"/>
            <a:ext cx="5935435" cy="945888"/>
          </a:xfrm>
          <a:prstGeom prst="rect">
            <a:avLst/>
          </a:prstGeom>
        </p:spPr>
        <p:txBody>
          <a:bodyPr>
            <a:prstTxWarp prst="textPlain">
              <a:avLst>
                <a:gd name="adj" fmla="val 49490"/>
              </a:avLst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FLOW</a:t>
            </a:r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 DIAGRAM</a:t>
            </a:r>
            <a:endParaRPr lang="en-US"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sp>
        <p:nvSpPr>
          <p:cNvPr id="2" name="Google Shape;441;p39">
            <a:extLst>
              <a:ext uri="{FF2B5EF4-FFF2-40B4-BE49-F238E27FC236}">
                <a16:creationId xmlns:a16="http://schemas.microsoft.com/office/drawing/2014/main" id="{A43324E3-BE6B-30BA-7E66-AE92E99C1C33}"/>
              </a:ext>
            </a:extLst>
          </p:cNvPr>
          <p:cNvSpPr/>
          <p:nvPr/>
        </p:nvSpPr>
        <p:spPr>
          <a:xfrm>
            <a:off x="3045278" y="2913099"/>
            <a:ext cx="3053443" cy="515902"/>
          </a:xfrm>
          <a:prstGeom prst="rect">
            <a:avLst/>
          </a:prstGeom>
        </p:spPr>
        <p:txBody>
          <a:bodyPr>
            <a:prstTxWarp prst="textPlain">
              <a:avLst>
                <a:gd name="adj" fmla="val 49490"/>
              </a:avLst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FOR ECC</a:t>
            </a:r>
          </a:p>
        </p:txBody>
      </p:sp>
    </p:spTree>
    <p:extLst>
      <p:ext uri="{BB962C8B-B14F-4D97-AF65-F5344CB8AC3E}">
        <p14:creationId xmlns:p14="http://schemas.microsoft.com/office/powerpoint/2010/main" val="6898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37CF9C-0C33-327C-2657-C37EA7C9EB6E}"/>
              </a:ext>
            </a:extLst>
          </p:cNvPr>
          <p:cNvSpPr/>
          <p:nvPr/>
        </p:nvSpPr>
        <p:spPr>
          <a:xfrm>
            <a:off x="1275444" y="273029"/>
            <a:ext cx="2153553" cy="581192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Create an instance for the class </a:t>
            </a:r>
            <a:r>
              <a:rPr lang="en-US" sz="900" b="1" dirty="0" err="1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get_curve</a:t>
            </a:r>
            <a:endParaRPr lang="en-US" sz="900" b="1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“curve = </a:t>
            </a:r>
            <a:r>
              <a:rPr lang="en-US" sz="900" dirty="0" err="1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reg.get_curve</a:t>
            </a:r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(‘secp192r1’)”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EB3580-F86C-5801-D37E-2B4D39ABF674}"/>
              </a:ext>
            </a:extLst>
          </p:cNvPr>
          <p:cNvSpPr/>
          <p:nvPr/>
        </p:nvSpPr>
        <p:spPr>
          <a:xfrm>
            <a:off x="1275443" y="1059221"/>
            <a:ext cx="2153555" cy="34714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Choose the Private key from the curve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B749D3-CBD6-018F-4DE2-613EDB7EF5DB}"/>
              </a:ext>
            </a:extLst>
          </p:cNvPr>
          <p:cNvSpPr/>
          <p:nvPr/>
        </p:nvSpPr>
        <p:spPr>
          <a:xfrm>
            <a:off x="5864677" y="273029"/>
            <a:ext cx="2153555" cy="34714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Public key retrieved from the Google Firebase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DDE403-46D7-46B2-EC6B-8C071FA2C382}"/>
              </a:ext>
            </a:extLst>
          </p:cNvPr>
          <p:cNvSpPr/>
          <p:nvPr/>
        </p:nvSpPr>
        <p:spPr>
          <a:xfrm>
            <a:off x="1275442" y="1593377"/>
            <a:ext cx="2153555" cy="34714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Convert from String into Bytes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BFFA0-D384-BB1E-4342-715A833EACB9}"/>
              </a:ext>
            </a:extLst>
          </p:cNvPr>
          <p:cNvSpPr/>
          <p:nvPr/>
        </p:nvSpPr>
        <p:spPr>
          <a:xfrm>
            <a:off x="5864677" y="833492"/>
            <a:ext cx="2153555" cy="34714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Split into 2 co-ordinates x and y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3DBB13-8D07-13BC-FB94-C05311D75356}"/>
              </a:ext>
            </a:extLst>
          </p:cNvPr>
          <p:cNvSpPr/>
          <p:nvPr/>
        </p:nvSpPr>
        <p:spPr>
          <a:xfrm>
            <a:off x="5864677" y="1380970"/>
            <a:ext cx="2153555" cy="34714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Convert from String into Bytes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5FC61-AA27-65F9-97A5-2442A030D912}"/>
              </a:ext>
            </a:extLst>
          </p:cNvPr>
          <p:cNvSpPr/>
          <p:nvPr/>
        </p:nvSpPr>
        <p:spPr>
          <a:xfrm>
            <a:off x="5864677" y="1919977"/>
            <a:ext cx="2153555" cy="34714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Convert it into a point on the curve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C7C47A-76B3-C418-DC25-CCFC7C975E30}"/>
              </a:ext>
            </a:extLst>
          </p:cNvPr>
          <p:cNvSpPr/>
          <p:nvPr/>
        </p:nvSpPr>
        <p:spPr>
          <a:xfrm>
            <a:off x="4107467" y="2695707"/>
            <a:ext cx="1338488" cy="37980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Shared Secret Key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EB7F61-7B9C-3967-73C1-EDAA21D09B4F}"/>
              </a:ext>
            </a:extLst>
          </p:cNvPr>
          <p:cNvSpPr/>
          <p:nvPr/>
        </p:nvSpPr>
        <p:spPr>
          <a:xfrm>
            <a:off x="4462685" y="1783431"/>
            <a:ext cx="612321" cy="6123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X</a:t>
            </a:r>
            <a:endParaRPr lang="en-IN" b="1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58CAA5-E9B7-7F5A-2F67-D3B2B0EFAA77}"/>
              </a:ext>
            </a:extLst>
          </p:cNvPr>
          <p:cNvSpPr/>
          <p:nvPr/>
        </p:nvSpPr>
        <p:spPr>
          <a:xfrm>
            <a:off x="4107466" y="3258547"/>
            <a:ext cx="1338489" cy="34714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Convert from Bytes to String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8E4F46-73DE-D3FC-8D2D-AA99E0CC0692}"/>
              </a:ext>
            </a:extLst>
          </p:cNvPr>
          <p:cNvSpPr/>
          <p:nvPr/>
        </p:nvSpPr>
        <p:spPr>
          <a:xfrm>
            <a:off x="4107465" y="3790520"/>
            <a:ext cx="1338487" cy="347149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Split the first 32 characters 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9B3AF8-F687-F949-96A7-59B35F179592}"/>
              </a:ext>
            </a:extLst>
          </p:cNvPr>
          <p:cNvSpPr/>
          <p:nvPr/>
        </p:nvSpPr>
        <p:spPr>
          <a:xfrm>
            <a:off x="4115931" y="4347315"/>
            <a:ext cx="1338487" cy="57608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Elliptic Curve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Diffie </a:t>
            </a:r>
            <a:r>
              <a:rPr lang="en-US" sz="900" dirty="0" err="1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Helmann</a:t>
            </a:r>
            <a:endParaRPr lang="en-US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Secret Key</a:t>
            </a:r>
            <a:endParaRPr lang="en-IN" sz="900" dirty="0">
              <a:solidFill>
                <a:srgbClr val="000000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3FC4BA-6ABC-64C3-526C-F51037856C97}"/>
              </a:ext>
            </a:extLst>
          </p:cNvPr>
          <p:cNvCxnSpPr>
            <a:stCxn id="8" idx="1"/>
            <a:endCxn id="10" idx="6"/>
          </p:cNvCxnSpPr>
          <p:nvPr/>
        </p:nvCxnSpPr>
        <p:spPr>
          <a:xfrm flipH="1" flipV="1">
            <a:off x="5075006" y="2089593"/>
            <a:ext cx="789671" cy="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C94092-F377-7135-504A-0B1E929E2BC6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52221" y="854221"/>
            <a:ext cx="0" cy="20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E32A0-80FE-B893-EEF3-3A260E39A7B6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2352220" y="1406370"/>
            <a:ext cx="1" cy="18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91CF54-1762-9F53-2C92-92F5149BA931}"/>
              </a:ext>
            </a:extLst>
          </p:cNvPr>
          <p:cNvCxnSpPr>
            <a:stCxn id="5" idx="2"/>
          </p:cNvCxnSpPr>
          <p:nvPr/>
        </p:nvCxnSpPr>
        <p:spPr>
          <a:xfrm flipH="1">
            <a:off x="2352219" y="1940526"/>
            <a:ext cx="1" cy="149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6BD576-C1A5-ED45-B3E3-528B8670F057}"/>
              </a:ext>
            </a:extLst>
          </p:cNvPr>
          <p:cNvCxnSpPr>
            <a:endCxn id="10" idx="2"/>
          </p:cNvCxnSpPr>
          <p:nvPr/>
        </p:nvCxnSpPr>
        <p:spPr>
          <a:xfrm>
            <a:off x="2352219" y="2089593"/>
            <a:ext cx="2110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AA7D4C-A364-31F7-F42D-E5B7E3993A5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941455" y="620178"/>
            <a:ext cx="0" cy="21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414515-EC72-6C36-AC80-408F9BC7545E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941455" y="1180641"/>
            <a:ext cx="0" cy="20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4ED544-EB31-5CFF-B314-9A36DBED45B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941455" y="1728119"/>
            <a:ext cx="0" cy="19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AB08F-E3FD-41C1-4D14-5EEE90429B03}"/>
              </a:ext>
            </a:extLst>
          </p:cNvPr>
          <p:cNvCxnSpPr>
            <a:stCxn id="10" idx="4"/>
            <a:endCxn id="9" idx="0"/>
          </p:cNvCxnSpPr>
          <p:nvPr/>
        </p:nvCxnSpPr>
        <p:spPr>
          <a:xfrm>
            <a:off x="4768846" y="2395755"/>
            <a:ext cx="7865" cy="29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A7B43C-2289-B50C-BC4E-D8312164528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4776711" y="3075516"/>
            <a:ext cx="0" cy="183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E2E7C6-042C-B71F-17C4-70363FCF15B8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4776709" y="3605696"/>
            <a:ext cx="2" cy="18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644F60-D25D-CD20-25AD-5F311E678D8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4776709" y="4137669"/>
            <a:ext cx="8466" cy="2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76590F-01AC-35BD-9240-7E7DC500ED71}"/>
              </a:ext>
            </a:extLst>
          </p:cNvPr>
          <p:cNvCxnSpPr/>
          <p:nvPr/>
        </p:nvCxnSpPr>
        <p:spPr>
          <a:xfrm>
            <a:off x="906236" y="146957"/>
            <a:ext cx="0" cy="224879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9D6DAF8-D890-EEDB-2199-E35405D6B7FE}"/>
              </a:ext>
            </a:extLst>
          </p:cNvPr>
          <p:cNvCxnSpPr/>
          <p:nvPr/>
        </p:nvCxnSpPr>
        <p:spPr>
          <a:xfrm>
            <a:off x="3810001" y="148242"/>
            <a:ext cx="0" cy="224879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0FF94-1125-092E-B65D-9E96A89657BF}"/>
              </a:ext>
            </a:extLst>
          </p:cNvPr>
          <p:cNvCxnSpPr/>
          <p:nvPr/>
        </p:nvCxnSpPr>
        <p:spPr>
          <a:xfrm>
            <a:off x="906236" y="146957"/>
            <a:ext cx="288199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F733D54-566C-94E4-F5CD-E9BA2D31692E}"/>
              </a:ext>
            </a:extLst>
          </p:cNvPr>
          <p:cNvCxnSpPr/>
          <p:nvPr/>
        </p:nvCxnSpPr>
        <p:spPr>
          <a:xfrm>
            <a:off x="906236" y="2395755"/>
            <a:ext cx="290376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A02FE16-B226-810D-B978-BF993E4C6A71}"/>
              </a:ext>
            </a:extLst>
          </p:cNvPr>
          <p:cNvSpPr txBox="1"/>
          <p:nvPr/>
        </p:nvSpPr>
        <p:spPr>
          <a:xfrm>
            <a:off x="864634" y="2401892"/>
            <a:ext cx="1781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ECC Private Key generation</a:t>
            </a:r>
            <a:endParaRPr lang="en-IN" sz="1000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C90138-8E01-B56D-A71F-7D6A72D6193A}"/>
              </a:ext>
            </a:extLst>
          </p:cNvPr>
          <p:cNvCxnSpPr>
            <a:cxnSpLocks/>
          </p:cNvCxnSpPr>
          <p:nvPr/>
        </p:nvCxnSpPr>
        <p:spPr>
          <a:xfrm>
            <a:off x="5671457" y="108396"/>
            <a:ext cx="0" cy="241660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5DAF88-6DE2-CE4A-2154-50E38F4BFE41}"/>
              </a:ext>
            </a:extLst>
          </p:cNvPr>
          <p:cNvCxnSpPr/>
          <p:nvPr/>
        </p:nvCxnSpPr>
        <p:spPr>
          <a:xfrm>
            <a:off x="5671457" y="106137"/>
            <a:ext cx="25581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480FF08-6215-E89D-3FBA-0FD77C993B87}"/>
              </a:ext>
            </a:extLst>
          </p:cNvPr>
          <p:cNvCxnSpPr>
            <a:cxnSpLocks/>
          </p:cNvCxnSpPr>
          <p:nvPr/>
        </p:nvCxnSpPr>
        <p:spPr>
          <a:xfrm>
            <a:off x="8232324" y="105674"/>
            <a:ext cx="0" cy="241660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9D4F62-A7B2-0FCA-9004-8BA037C72EBD}"/>
              </a:ext>
            </a:extLst>
          </p:cNvPr>
          <p:cNvCxnSpPr/>
          <p:nvPr/>
        </p:nvCxnSpPr>
        <p:spPr>
          <a:xfrm>
            <a:off x="5671457" y="2527724"/>
            <a:ext cx="25581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CC03472-DF95-E157-96A8-FA9DE936E81B}"/>
              </a:ext>
            </a:extLst>
          </p:cNvPr>
          <p:cNvSpPr txBox="1"/>
          <p:nvPr/>
        </p:nvSpPr>
        <p:spPr>
          <a:xfrm>
            <a:off x="6600617" y="2558626"/>
            <a:ext cx="1781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ECC Public Key generation</a:t>
            </a:r>
            <a:endParaRPr lang="en-IN" sz="1000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1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B5DFE5-1E5B-5EED-A27E-25F9EDC8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93" y="547006"/>
            <a:ext cx="3467278" cy="4026895"/>
          </a:xfrm>
          <a:prstGeom prst="rect">
            <a:avLst/>
          </a:prstGeom>
        </p:spPr>
      </p:pic>
      <p:sp>
        <p:nvSpPr>
          <p:cNvPr id="6" name="Google Shape;441;p39">
            <a:extLst>
              <a:ext uri="{FF2B5EF4-FFF2-40B4-BE49-F238E27FC236}">
                <a16:creationId xmlns:a16="http://schemas.microsoft.com/office/drawing/2014/main" id="{E920C462-CE25-5EA2-CD78-552AD04A7995}"/>
              </a:ext>
            </a:extLst>
          </p:cNvPr>
          <p:cNvSpPr/>
          <p:nvPr/>
        </p:nvSpPr>
        <p:spPr>
          <a:xfrm>
            <a:off x="458130" y="303250"/>
            <a:ext cx="1607434" cy="52134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AES                       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sp>
        <p:nvSpPr>
          <p:cNvPr id="7" name="Google Shape;419;p37">
            <a:extLst>
              <a:ext uri="{FF2B5EF4-FFF2-40B4-BE49-F238E27FC236}">
                <a16:creationId xmlns:a16="http://schemas.microsoft.com/office/drawing/2014/main" id="{4799C0D3-A9D6-5212-2283-5C0648045A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334" y="1024708"/>
            <a:ext cx="5006823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 sz="1400" dirty="0"/>
              <a:t>The number of rounds in AES depends on the size of the Round key.</a:t>
            </a:r>
          </a:p>
          <a:p>
            <a:pPr lvl="1" algn="just">
              <a:lnSpc>
                <a:spcPct val="145000"/>
              </a:lnSpc>
              <a:buSzPts val="1400"/>
              <a:buFont typeface="Red Hat Text"/>
              <a:buChar char="●"/>
            </a:pPr>
            <a:r>
              <a:rPr lang="en-US" sz="1400" dirty="0"/>
              <a:t>For 128 bit key, 10 rounds</a:t>
            </a:r>
          </a:p>
          <a:p>
            <a:pPr lvl="1" algn="just">
              <a:lnSpc>
                <a:spcPct val="145000"/>
              </a:lnSpc>
              <a:buSzPts val="1400"/>
              <a:buFont typeface="Red Hat Text"/>
              <a:buChar char="●"/>
            </a:pPr>
            <a:r>
              <a:rPr lang="en-US" sz="1400" dirty="0"/>
              <a:t>For 192 bit key, 12 rounds</a:t>
            </a:r>
          </a:p>
          <a:p>
            <a:pPr lvl="1" algn="just">
              <a:lnSpc>
                <a:spcPct val="145000"/>
              </a:lnSpc>
              <a:buSzPts val="1400"/>
              <a:buFont typeface="Red Hat Text"/>
              <a:buChar char="●"/>
            </a:pPr>
            <a:r>
              <a:rPr lang="en-US" sz="1400" dirty="0"/>
              <a:t>For 256 bit key, 14 rounds</a:t>
            </a:r>
          </a:p>
          <a:p>
            <a:pPr algn="just">
              <a:lnSpc>
                <a:spcPct val="145000"/>
              </a:lnSpc>
              <a:buFont typeface="Red Hat Text"/>
              <a:buChar char="●"/>
            </a:pPr>
            <a:r>
              <a:rPr lang="en-US" sz="1400" dirty="0"/>
              <a:t>Each round has 4 stages in it.</a:t>
            </a:r>
          </a:p>
          <a:p>
            <a:pPr lvl="1" algn="just">
              <a:lnSpc>
                <a:spcPct val="145000"/>
              </a:lnSpc>
              <a:buFont typeface="Red Hat Text"/>
              <a:buChar char="●"/>
            </a:pPr>
            <a:r>
              <a:rPr lang="en-US" sz="1400" dirty="0"/>
              <a:t>Substitute bytes</a:t>
            </a:r>
          </a:p>
          <a:p>
            <a:pPr lvl="1" algn="just">
              <a:lnSpc>
                <a:spcPct val="145000"/>
              </a:lnSpc>
              <a:buFont typeface="Red Hat Text"/>
              <a:buChar char="●"/>
            </a:pPr>
            <a:r>
              <a:rPr lang="en-US" sz="1400" dirty="0"/>
              <a:t>Shift rows</a:t>
            </a:r>
          </a:p>
          <a:p>
            <a:pPr lvl="1" algn="just">
              <a:lnSpc>
                <a:spcPct val="145000"/>
              </a:lnSpc>
              <a:buFont typeface="Red Hat Text"/>
              <a:buChar char="●"/>
            </a:pPr>
            <a:r>
              <a:rPr lang="en-US" sz="1400" dirty="0"/>
              <a:t>Mix columns</a:t>
            </a:r>
          </a:p>
          <a:p>
            <a:pPr lvl="1" algn="just">
              <a:lnSpc>
                <a:spcPct val="145000"/>
              </a:lnSpc>
              <a:buFont typeface="Red Hat Text"/>
              <a:buChar char="●"/>
            </a:pPr>
            <a:r>
              <a:rPr lang="en-US" sz="1400" dirty="0"/>
              <a:t>Add round key</a:t>
            </a:r>
          </a:p>
          <a:p>
            <a:pPr algn="just">
              <a:lnSpc>
                <a:spcPct val="145000"/>
              </a:lnSpc>
              <a:buFont typeface="Red Hat Text"/>
              <a:buChar char="●"/>
            </a:pPr>
            <a:r>
              <a:rPr lang="en-US" sz="1400" dirty="0"/>
              <a:t>The last round only has 3 rounds excluding the Mix columns stage.</a:t>
            </a:r>
            <a:endParaRPr sz="1400" dirty="0"/>
          </a:p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sz="1600" dirty="0"/>
              <a:t>Existing systems mostly use RSA algorithm as their asymmetric encryption scheme, which uses a key size of 3072 bit, which is not suitable for resource constrained devices.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886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1;p39">
            <a:extLst>
              <a:ext uri="{FF2B5EF4-FFF2-40B4-BE49-F238E27FC236}">
                <a16:creationId xmlns:a16="http://schemas.microsoft.com/office/drawing/2014/main" id="{55E61EA2-F16D-67F5-405B-4CE71043BC1C}"/>
              </a:ext>
            </a:extLst>
          </p:cNvPr>
          <p:cNvSpPr/>
          <p:nvPr/>
        </p:nvSpPr>
        <p:spPr>
          <a:xfrm>
            <a:off x="458130" y="278758"/>
            <a:ext cx="1607434" cy="52134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AES                       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sp>
        <p:nvSpPr>
          <p:cNvPr id="6" name="Google Shape;426;p38">
            <a:extLst>
              <a:ext uri="{FF2B5EF4-FFF2-40B4-BE49-F238E27FC236}">
                <a16:creationId xmlns:a16="http://schemas.microsoft.com/office/drawing/2014/main" id="{1C355621-F6F1-7125-4371-1CB52F33FA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4153" y="913941"/>
            <a:ext cx="7545203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IN" sz="1400" dirty="0"/>
              <a:t>We are using the built-in “</a:t>
            </a:r>
            <a:r>
              <a:rPr lang="en-IN" sz="1400" b="1" dirty="0" err="1"/>
              <a:t>ucryptolib</a:t>
            </a:r>
            <a:r>
              <a:rPr lang="en-IN" sz="1400" dirty="0"/>
              <a:t>” library for the AES encryption. </a:t>
            </a:r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IN" sz="1400" dirty="0"/>
              <a:t>We can import the library using the command </a:t>
            </a:r>
          </a:p>
          <a:p>
            <a:pPr marL="114300" indent="0" algn="just">
              <a:lnSpc>
                <a:spcPct val="140000"/>
              </a:lnSpc>
              <a:buSzPts val="1800"/>
            </a:pPr>
            <a:r>
              <a:rPr lang="en-IN" sz="1400" dirty="0"/>
              <a:t>            </a:t>
            </a:r>
            <a:r>
              <a:rPr lang="en-IN" sz="1400" b="1" dirty="0"/>
              <a:t>“from </a:t>
            </a:r>
            <a:r>
              <a:rPr lang="en-IN" sz="1400" b="1" dirty="0" err="1"/>
              <a:t>ucryptolib</a:t>
            </a:r>
            <a:r>
              <a:rPr lang="en-IN" sz="1400" b="1" dirty="0"/>
              <a:t> import </a:t>
            </a:r>
            <a:r>
              <a:rPr lang="en-IN" sz="1400" b="1" dirty="0" err="1"/>
              <a:t>aes</a:t>
            </a:r>
            <a:r>
              <a:rPr lang="en-IN" sz="1400" b="1" dirty="0"/>
              <a:t>”</a:t>
            </a:r>
            <a:endParaRPr lang="en-IN" sz="1400" dirty="0"/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IN" sz="1400" dirty="0"/>
              <a:t>To create an instance for above AES class, we can use the command</a:t>
            </a:r>
          </a:p>
          <a:p>
            <a:pPr marL="1143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400" dirty="0"/>
              <a:t>            </a:t>
            </a:r>
            <a:r>
              <a:rPr lang="en-IN" sz="1400" b="1" dirty="0"/>
              <a:t>“</a:t>
            </a:r>
            <a:r>
              <a:rPr lang="en-US" sz="1400" b="1" dirty="0"/>
              <a:t>cipher = </a:t>
            </a:r>
            <a:r>
              <a:rPr lang="en-US" sz="1400" b="1" dirty="0" err="1"/>
              <a:t>aes</a:t>
            </a:r>
            <a:r>
              <a:rPr lang="en-US" sz="1400" b="1" dirty="0"/>
              <a:t>(key, 2, iv)”</a:t>
            </a:r>
            <a:endParaRPr lang="en-IN" sz="1400" b="1" dirty="0"/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US" sz="1400" dirty="0"/>
              <a:t>The above parameters refer to encryption key, mode of operation, and initialization vector.</a:t>
            </a:r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US" sz="1400" b="1" dirty="0"/>
              <a:t>“2”</a:t>
            </a:r>
            <a:r>
              <a:rPr lang="en-US" sz="1400" dirty="0"/>
              <a:t>: This parameter represents the AES mode of operation.</a:t>
            </a:r>
            <a:r>
              <a:rPr lang="en-IN" sz="1400" b="1" dirty="0"/>
              <a:t> </a:t>
            </a:r>
            <a:endParaRPr lang="en-IN" sz="1400" dirty="0"/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IN" sz="1400" dirty="0"/>
              <a:t>The encryption is done by the function</a:t>
            </a:r>
          </a:p>
          <a:p>
            <a:pPr marL="1143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400" dirty="0"/>
              <a:t>            </a:t>
            </a:r>
            <a:r>
              <a:rPr lang="en-IN" sz="1400" b="1" dirty="0"/>
              <a:t>“ciphertext = </a:t>
            </a:r>
            <a:r>
              <a:rPr lang="en-IN" sz="1400" b="1" dirty="0" err="1"/>
              <a:t>cipher.encrypt</a:t>
            </a:r>
            <a:r>
              <a:rPr lang="en-IN" sz="1400" b="1" dirty="0"/>
              <a:t>(plaintext)”</a:t>
            </a:r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IN" sz="1400" b="1" dirty="0"/>
              <a:t> </a:t>
            </a:r>
            <a:r>
              <a:rPr lang="en-IN" sz="1400" dirty="0"/>
              <a:t>The decryption is done by the function </a:t>
            </a:r>
          </a:p>
          <a:p>
            <a:pPr marL="1143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400" b="1" dirty="0"/>
              <a:t>              “</a:t>
            </a:r>
            <a:r>
              <a:rPr lang="en-US" sz="1400" b="1" dirty="0" err="1"/>
              <a:t>decrypted_text</a:t>
            </a:r>
            <a:r>
              <a:rPr lang="en-US" sz="1400" b="1" dirty="0"/>
              <a:t> = </a:t>
            </a:r>
            <a:r>
              <a:rPr lang="en-US" sz="1400" b="1" dirty="0" err="1"/>
              <a:t>decipher.decrypt</a:t>
            </a:r>
            <a:r>
              <a:rPr lang="en-US" sz="1400" b="1" dirty="0"/>
              <a:t>(ciphertext)”</a:t>
            </a:r>
            <a:r>
              <a:rPr lang="en-IN" sz="1400" b="1" dirty="0"/>
              <a:t>          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3623591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1;p39">
            <a:extLst>
              <a:ext uri="{FF2B5EF4-FFF2-40B4-BE49-F238E27FC236}">
                <a16:creationId xmlns:a16="http://schemas.microsoft.com/office/drawing/2014/main" id="{55E61EA2-F16D-67F5-405B-4CE71043BC1C}"/>
              </a:ext>
            </a:extLst>
          </p:cNvPr>
          <p:cNvSpPr/>
          <p:nvPr/>
        </p:nvSpPr>
        <p:spPr>
          <a:xfrm>
            <a:off x="219032" y="401225"/>
            <a:ext cx="8198347" cy="4233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ELLIPTIC CURVE DIFFIE HELMANN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sp>
        <p:nvSpPr>
          <p:cNvPr id="6" name="Google Shape;426;p38">
            <a:extLst>
              <a:ext uri="{FF2B5EF4-FFF2-40B4-BE49-F238E27FC236}">
                <a16:creationId xmlns:a16="http://schemas.microsoft.com/office/drawing/2014/main" id="{1C355621-F6F1-7125-4371-1CB52F33FA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126671"/>
            <a:ext cx="2932383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US" sz="1400" dirty="0"/>
              <a:t>Elliptic-curve Diffie–Hellman (ECDH) is a key agreement protocol that allows two parties, each having an elliptic-curve public–private key pair, to establish a shared secret over an insecure channel.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0B7D-E7B3-7D3E-C776-F6851E54C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5"/>
          <a:stretch/>
        </p:blipFill>
        <p:spPr>
          <a:xfrm>
            <a:off x="3118757" y="1126671"/>
            <a:ext cx="5925439" cy="3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40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1;p39">
            <a:extLst>
              <a:ext uri="{FF2B5EF4-FFF2-40B4-BE49-F238E27FC236}">
                <a16:creationId xmlns:a16="http://schemas.microsoft.com/office/drawing/2014/main" id="{55E61EA2-F16D-67F5-405B-4CE71043BC1C}"/>
              </a:ext>
            </a:extLst>
          </p:cNvPr>
          <p:cNvSpPr/>
          <p:nvPr/>
        </p:nvSpPr>
        <p:spPr>
          <a:xfrm>
            <a:off x="210867" y="465529"/>
            <a:ext cx="8214675" cy="4570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ELLIPTIC CURVE CRYPTOGRAPHY</a:t>
            </a:r>
          </a:p>
        </p:txBody>
      </p:sp>
      <p:sp>
        <p:nvSpPr>
          <p:cNvPr id="6" name="Google Shape;426;p38">
            <a:extLst>
              <a:ext uri="{FF2B5EF4-FFF2-40B4-BE49-F238E27FC236}">
                <a16:creationId xmlns:a16="http://schemas.microsoft.com/office/drawing/2014/main" id="{1C355621-F6F1-7125-4371-1CB52F33FA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389" y="1173000"/>
            <a:ext cx="5234712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US" sz="1400" b="1" dirty="0"/>
              <a:t>Private Key Generation: </a:t>
            </a:r>
            <a:r>
              <a:rPr lang="en-US" sz="1400" dirty="0"/>
              <a:t>A random number, usually denoted as ‘d’, is selected from a range determined by the order of the elliptic curve’s cyclic group.</a:t>
            </a:r>
          </a:p>
          <a:p>
            <a:pPr marL="4572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US" sz="1400" b="1" dirty="0"/>
              <a:t>Public Key Derivation: </a:t>
            </a:r>
            <a:r>
              <a:rPr lang="en-US" sz="1400" dirty="0"/>
              <a:t>The public key is generated by scalar multiplication of the elliptic curve’s base point (a predefined point) with the private key.</a:t>
            </a:r>
          </a:p>
          <a:p>
            <a:pPr marL="4572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-US" sz="1400" dirty="0"/>
              <a:t>We are using the </a:t>
            </a:r>
            <a:r>
              <a:rPr lang="en-US" sz="1400" b="1" dirty="0"/>
              <a:t>“</a:t>
            </a:r>
            <a:r>
              <a:rPr lang="en-US" sz="1400" b="1" dirty="0" err="1"/>
              <a:t>TinyEC</a:t>
            </a:r>
            <a:r>
              <a:rPr lang="en-US" sz="1400" b="1" dirty="0"/>
              <a:t>” </a:t>
            </a:r>
            <a:r>
              <a:rPr lang="en-US" sz="1400" dirty="0"/>
              <a:t>library, which is a lightweight library that provides support for elliptic curve cryptography (ECC).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278D5-FEF6-73D6-EB09-7CDE15B9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560" y="1491685"/>
            <a:ext cx="3316686" cy="24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1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/>
          <p:nvPr/>
        </p:nvSpPr>
        <p:spPr>
          <a:xfrm>
            <a:off x="537051" y="464300"/>
            <a:ext cx="4060029" cy="4927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REQUIREMENTS</a:t>
            </a:r>
          </a:p>
        </p:txBody>
      </p:sp>
      <p:sp>
        <p:nvSpPr>
          <p:cNvPr id="457" name="Google Shape;457;p40"/>
          <p:cNvSpPr txBox="1"/>
          <p:nvPr/>
        </p:nvSpPr>
        <p:spPr>
          <a:xfrm>
            <a:off x="512250" y="1428150"/>
            <a:ext cx="56391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" sz="16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HARDWARE</a:t>
            </a:r>
            <a:endParaRPr sz="16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</a:pPr>
            <a:r>
              <a:rPr lang="en"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Microcontroller (ESP32)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</a:pPr>
            <a:r>
              <a:rPr lang="en"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DHT11 - Temperature and Humidity Sensor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</a:pPr>
            <a:r>
              <a:rPr lang="en"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OLED display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</a:pPr>
            <a:r>
              <a:rPr lang="en"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Jumper wires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</a:pPr>
            <a:r>
              <a:rPr lang="en"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Breadboard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458" name="Google Shape;4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306025" y="1125375"/>
            <a:ext cx="2383050" cy="23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0"/>
          <p:cNvPicPr preferRelativeResize="0"/>
          <p:nvPr/>
        </p:nvPicPr>
        <p:blipFill rotWithShape="1">
          <a:blip r:embed="rId4">
            <a:alphaModFix/>
          </a:blip>
          <a:srcRect l="40975" t="18177" r="29256" b="32347"/>
          <a:stretch/>
        </p:blipFill>
        <p:spPr>
          <a:xfrm>
            <a:off x="7293450" y="1190225"/>
            <a:ext cx="1306775" cy="12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0"/>
          <p:cNvPicPr preferRelativeResize="0"/>
          <p:nvPr/>
        </p:nvPicPr>
        <p:blipFill rotWithShape="1">
          <a:blip r:embed="rId4">
            <a:alphaModFix/>
          </a:blip>
          <a:srcRect l="80994" t="23495" r="5402" b="35335"/>
          <a:stretch/>
        </p:blipFill>
        <p:spPr>
          <a:xfrm>
            <a:off x="7526625" y="2688950"/>
            <a:ext cx="717584" cy="12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>
            <a:spLocks noGrp="1"/>
          </p:cNvSpPr>
          <p:nvPr>
            <p:ph type="subTitle" idx="1"/>
          </p:nvPr>
        </p:nvSpPr>
        <p:spPr>
          <a:xfrm>
            <a:off x="5167796" y="942333"/>
            <a:ext cx="2634000" cy="3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Objective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Literature Survey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Existing System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Proposed Solution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Block Diagram</a:t>
            </a:r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Flow Diagram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Requirements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Connections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Work done till now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Code Snippets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Outputs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Advantages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Conclusion</a:t>
            </a:r>
            <a:endParaRPr dirty="0"/>
          </a:p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94" name="Google Shape;394;p33"/>
          <p:cNvSpPr/>
          <p:nvPr/>
        </p:nvSpPr>
        <p:spPr>
          <a:xfrm>
            <a:off x="4877271" y="277586"/>
            <a:ext cx="2779779" cy="57494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/>
          <p:nvPr/>
        </p:nvSpPr>
        <p:spPr>
          <a:xfrm>
            <a:off x="537051" y="464300"/>
            <a:ext cx="4060029" cy="4927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REQUIREMENTS</a:t>
            </a:r>
          </a:p>
        </p:txBody>
      </p:sp>
      <p:sp>
        <p:nvSpPr>
          <p:cNvPr id="466" name="Google Shape;466;p41"/>
          <p:cNvSpPr txBox="1"/>
          <p:nvPr/>
        </p:nvSpPr>
        <p:spPr>
          <a:xfrm>
            <a:off x="969450" y="1123350"/>
            <a:ext cx="56391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" sz="16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SOFTWARE</a:t>
            </a:r>
            <a:endParaRPr sz="16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</a:pPr>
            <a:r>
              <a:rPr lang="en"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Thonny IDE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</a:pPr>
            <a:r>
              <a:rPr lang="en"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Blynk IOT platform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" sz="16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TECHNICAL STACK</a:t>
            </a:r>
            <a:endParaRPr sz="16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</a:pPr>
            <a:r>
              <a:rPr lang="en"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Google Firebase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1" indent="-330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</a:pPr>
            <a:r>
              <a:rPr lang="en"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Twilio Communication API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467" name="Google Shape;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725" y="1511325"/>
            <a:ext cx="3120224" cy="10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3612" y="2531125"/>
            <a:ext cx="1881651" cy="59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5;p41">
            <a:extLst>
              <a:ext uri="{FF2B5EF4-FFF2-40B4-BE49-F238E27FC236}">
                <a16:creationId xmlns:a16="http://schemas.microsoft.com/office/drawing/2014/main" id="{7DAD3392-EA1E-18B4-76F8-E9EAFDA7A785}"/>
              </a:ext>
            </a:extLst>
          </p:cNvPr>
          <p:cNvSpPr/>
          <p:nvPr/>
        </p:nvSpPr>
        <p:spPr>
          <a:xfrm>
            <a:off x="537051" y="464300"/>
            <a:ext cx="7602742" cy="4927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SOFTWARES AND TECHNICAL STACK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sp>
        <p:nvSpPr>
          <p:cNvPr id="5" name="Google Shape;474;p42">
            <a:extLst>
              <a:ext uri="{FF2B5EF4-FFF2-40B4-BE49-F238E27FC236}">
                <a16:creationId xmlns:a16="http://schemas.microsoft.com/office/drawing/2014/main" id="{3A7B6D69-0A9A-5C38-D4FD-FE21E9F8F2FA}"/>
              </a:ext>
            </a:extLst>
          </p:cNvPr>
          <p:cNvSpPr txBox="1"/>
          <p:nvPr/>
        </p:nvSpPr>
        <p:spPr>
          <a:xfrm>
            <a:off x="389972" y="846789"/>
            <a:ext cx="6688464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-US" sz="16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Google Firebase : </a:t>
            </a:r>
            <a:r>
              <a:rPr 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The Firebase Realtime Database is a cloud-hosted NoSQL database that lets you store and sync data between your users in </a:t>
            </a:r>
            <a:r>
              <a:rPr lang="en-US" sz="1600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realtime</a:t>
            </a:r>
            <a:r>
              <a:rPr 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. 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-US" sz="16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Blynk IOT platform : </a:t>
            </a:r>
            <a:r>
              <a:rPr 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Blynk is an IoT platform for iOS or Android smartphones that is used to control Arduino, Raspberry Pi and </a:t>
            </a:r>
            <a:r>
              <a:rPr lang="en-US" sz="1600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NodeMCU</a:t>
            </a:r>
            <a:r>
              <a:rPr 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via the Internet. 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-US" sz="16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Twilio communication API :  </a:t>
            </a:r>
            <a:r>
              <a:rPr lang="en-US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Using Twilio's Programmable SMS , you can quickly integrate text messaging capabilities (sending and receiving) into your web, mobile, or desktop application.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  <p:extLst>
      <p:ext uri="{BB962C8B-B14F-4D97-AF65-F5344CB8AC3E}">
        <p14:creationId xmlns:p14="http://schemas.microsoft.com/office/powerpoint/2010/main" val="1654710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5;p41">
            <a:extLst>
              <a:ext uri="{FF2B5EF4-FFF2-40B4-BE49-F238E27FC236}">
                <a16:creationId xmlns:a16="http://schemas.microsoft.com/office/drawing/2014/main" id="{18BE63CD-AD51-AB4C-213B-57DBC2816958}"/>
              </a:ext>
            </a:extLst>
          </p:cNvPr>
          <p:cNvSpPr/>
          <p:nvPr/>
        </p:nvSpPr>
        <p:spPr>
          <a:xfrm>
            <a:off x="479901" y="353033"/>
            <a:ext cx="6810806" cy="4927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PYTHON vs MICROPYTHON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1C4340-E474-AD2D-ADEC-2155223F5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051303"/>
              </p:ext>
            </p:extLst>
          </p:nvPr>
        </p:nvGraphicFramePr>
        <p:xfrm>
          <a:off x="479901" y="1200150"/>
          <a:ext cx="7619070" cy="3673926"/>
        </p:xfrm>
        <a:graphic>
          <a:graphicData uri="http://schemas.openxmlformats.org/drawingml/2006/table">
            <a:tbl>
              <a:tblPr firstRow="1" bandRow="1">
                <a:tableStyleId>{AA36E341-5082-41ED-9FB3-7A9B3F06761C}</a:tableStyleId>
              </a:tblPr>
              <a:tblGrid>
                <a:gridCol w="1942894">
                  <a:extLst>
                    <a:ext uri="{9D8B030D-6E8A-4147-A177-3AD203B41FA5}">
                      <a16:colId xmlns:a16="http://schemas.microsoft.com/office/drawing/2014/main" val="3295899385"/>
                    </a:ext>
                  </a:extLst>
                </a:gridCol>
                <a:gridCol w="2801468">
                  <a:extLst>
                    <a:ext uri="{9D8B030D-6E8A-4147-A177-3AD203B41FA5}">
                      <a16:colId xmlns:a16="http://schemas.microsoft.com/office/drawing/2014/main" val="3432766339"/>
                    </a:ext>
                  </a:extLst>
                </a:gridCol>
                <a:gridCol w="2874708">
                  <a:extLst>
                    <a:ext uri="{9D8B030D-6E8A-4147-A177-3AD203B41FA5}">
                      <a16:colId xmlns:a16="http://schemas.microsoft.com/office/drawing/2014/main" val="1323229305"/>
                    </a:ext>
                  </a:extLst>
                </a:gridCol>
              </a:tblGrid>
              <a:tr h="572709">
                <a:tc>
                  <a:txBody>
                    <a:bodyPr/>
                    <a:lstStyle/>
                    <a:p>
                      <a:pPr algn="ctr" fontAlgn="b"/>
                      <a:r>
                        <a:rPr lang="en-IN" b="1" baseline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Feature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b="1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Python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b="1" baseline="0" dirty="0" err="1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MicroPython</a:t>
                      </a:r>
                      <a:endParaRPr lang="en-IN" b="1" baseline="0" dirty="0">
                        <a:solidFill>
                          <a:schemeClr val="tx1"/>
                        </a:solidFill>
                        <a:effectLst/>
                        <a:latin typeface="Red Hat Text" panose="020B0604020202020204" charset="0"/>
                        <a:ea typeface="Red Hat Text" panose="020B0604020202020204" charset="0"/>
                        <a:cs typeface="Red Hat Text" panose="020B060402020202020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620533683"/>
                  </a:ext>
                </a:extLst>
              </a:tr>
              <a:tr h="572709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aseline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Language 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Standard Python 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Subset of Python syntax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851233"/>
                  </a:ext>
                </a:extLst>
              </a:tr>
              <a:tr h="632127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</a:rPr>
                        <a:t>Memory 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US" sz="1200" baseline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</a:rPr>
                        <a:t>Generally higher due to full standard library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</a:rPr>
                        <a:t>Designed for resource-constrained devices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239830"/>
                  </a:ext>
                </a:extLst>
              </a:tr>
              <a:tr h="632127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</a:rPr>
                        <a:t>Platforms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US" sz="1200" baseline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</a:rPr>
                        <a:t>Runs on desktops, servers, and embedded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</a:rPr>
                        <a:t>Primarily targeted at microcontrollers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674777"/>
                  </a:ext>
                </a:extLst>
              </a:tr>
              <a:tr h="632127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US" sz="1200" baseline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Larger community, more third-party libraries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Smaller community, focused on embedded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243325"/>
                  </a:ext>
                </a:extLst>
              </a:tr>
              <a:tr h="632127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Use Cases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Web development, data analysis,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40000"/>
                        </a:lnSpc>
                      </a:pPr>
                      <a:r>
                        <a:rPr lang="en-IN" sz="1200" baseline="0" dirty="0">
                          <a:solidFill>
                            <a:schemeClr val="tx1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IoT, embedded systems, sensor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6659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09420A-6DCF-CB45-D77E-27649C0EE19F}"/>
              </a:ext>
            </a:extLst>
          </p:cNvPr>
          <p:cNvSpPr txBox="1"/>
          <p:nvPr/>
        </p:nvSpPr>
        <p:spPr>
          <a:xfrm>
            <a:off x="479901" y="181704"/>
            <a:ext cx="6574041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N" sz="1200" dirty="0">
              <a:solidFill>
                <a:schemeClr val="tx1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29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/>
          <p:nvPr/>
        </p:nvSpPr>
        <p:spPr>
          <a:xfrm>
            <a:off x="460851" y="540500"/>
            <a:ext cx="3655494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CONNECTIONS</a:t>
            </a:r>
          </a:p>
        </p:txBody>
      </p:sp>
      <p:sp>
        <p:nvSpPr>
          <p:cNvPr id="474" name="Google Shape;474;p42"/>
          <p:cNvSpPr txBox="1"/>
          <p:nvPr/>
        </p:nvSpPr>
        <p:spPr>
          <a:xfrm>
            <a:off x="177700" y="1124375"/>
            <a:ext cx="49707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020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DHT11 (Temperature and Humidity sensor) is connected to the D15 pin of the ESP32 module.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3020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</a:pPr>
            <a:r>
              <a:rPr lang="en" sz="16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The SCK and SDA pins of OLED display is connected to pins D22 and D21 of the ESP32 modules respectively.</a:t>
            </a:r>
            <a:endParaRPr sz="16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475" name="Google Shape;4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200" y="1372250"/>
            <a:ext cx="3404800" cy="25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"/>
          <p:cNvSpPr txBox="1">
            <a:spLocks noGrp="1"/>
          </p:cNvSpPr>
          <p:nvPr>
            <p:ph type="ctrTitle"/>
          </p:nvPr>
        </p:nvSpPr>
        <p:spPr>
          <a:xfrm>
            <a:off x="713225" y="5967325"/>
            <a:ext cx="5049300" cy="18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3"/>
          <p:cNvSpPr txBox="1">
            <a:spLocks noGrp="1"/>
          </p:cNvSpPr>
          <p:nvPr>
            <p:ph type="subTitle" idx="1"/>
          </p:nvPr>
        </p:nvSpPr>
        <p:spPr>
          <a:xfrm>
            <a:off x="713225" y="5638575"/>
            <a:ext cx="25995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3"/>
          <p:cNvSpPr/>
          <p:nvPr/>
        </p:nvSpPr>
        <p:spPr>
          <a:xfrm>
            <a:off x="595450" y="249359"/>
            <a:ext cx="3854085" cy="5099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WORKS DONE</a:t>
            </a:r>
          </a:p>
        </p:txBody>
      </p:sp>
      <p:sp>
        <p:nvSpPr>
          <p:cNvPr id="483" name="Google Shape;483;p43"/>
          <p:cNvSpPr txBox="1"/>
          <p:nvPr/>
        </p:nvSpPr>
        <p:spPr>
          <a:xfrm>
            <a:off x="711100" y="895775"/>
            <a:ext cx="73422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Study of Advanced Encryption Standard (AES) algorithms.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Study of Elliptic Curve Cryptography (ECC) and its role in secure key exchange.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Implementation of AES using ucryptolib library in Micropython.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Implementation of ECC using TinyEC library in Micropython.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The shared secret key is generated using the Private key of the sender and Public key of the receiver.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Integration of both the algorithms (AES encryption and decryption using the Secret key generated by ECC).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The algorithms were implemented in a ESP32 Microcontroller, which is most suitable for IoT environments.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>
            <a:spLocks noGrp="1"/>
          </p:cNvSpPr>
          <p:nvPr>
            <p:ph type="ctrTitle"/>
          </p:nvPr>
        </p:nvSpPr>
        <p:spPr>
          <a:xfrm>
            <a:off x="713225" y="5967325"/>
            <a:ext cx="5049300" cy="18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4"/>
          <p:cNvSpPr txBox="1">
            <a:spLocks noGrp="1"/>
          </p:cNvSpPr>
          <p:nvPr>
            <p:ph type="subTitle" idx="1"/>
          </p:nvPr>
        </p:nvSpPr>
        <p:spPr>
          <a:xfrm>
            <a:off x="713225" y="5638575"/>
            <a:ext cx="25995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4"/>
          <p:cNvSpPr/>
          <p:nvPr/>
        </p:nvSpPr>
        <p:spPr>
          <a:xfrm>
            <a:off x="595451" y="399037"/>
            <a:ext cx="4188820" cy="49673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WORKS DONE</a:t>
            </a:r>
          </a:p>
        </p:txBody>
      </p:sp>
      <p:sp>
        <p:nvSpPr>
          <p:cNvPr id="491" name="Google Shape;491;p44"/>
          <p:cNvSpPr txBox="1"/>
          <p:nvPr/>
        </p:nvSpPr>
        <p:spPr>
          <a:xfrm>
            <a:off x="711100" y="895775"/>
            <a:ext cx="73422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 DHT11 sensor measures the Temperature and Humidity data and the data is encrypted using our proposed Hybrid algorithm.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The encrypted sensor data is stored within Google Firebase and subsequently accessed by the receiver.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The decrypted data is then transmitted to the Blynk cloud and displayed for the recipient.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2385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</a:pPr>
            <a:r>
              <a:rPr lang="en" sz="15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We have analyzed the constraints on resources, including storage, power consumption, time delay, and security.</a:t>
            </a:r>
            <a:endParaRPr sz="15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/>
          <p:nvPr/>
        </p:nvSpPr>
        <p:spPr>
          <a:xfrm>
            <a:off x="579151" y="204363"/>
            <a:ext cx="4098705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CODE SNIPPETS</a:t>
            </a:r>
          </a:p>
        </p:txBody>
      </p:sp>
      <p:sp>
        <p:nvSpPr>
          <p:cNvPr id="503" name="Google Shape;503;p46"/>
          <p:cNvSpPr txBox="1">
            <a:spLocks noGrp="1"/>
          </p:cNvSpPr>
          <p:nvPr>
            <p:ph type="subTitle" idx="4294967295"/>
          </p:nvPr>
        </p:nvSpPr>
        <p:spPr>
          <a:xfrm>
            <a:off x="5753100" y="957625"/>
            <a:ext cx="28005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Functions for generating a random Initialization vector and encrypting the data using AES Encryption with UCRYPTOLIB library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04" name="Google Shape;504;p46"/>
          <p:cNvSpPr txBox="1">
            <a:spLocks noGrp="1"/>
          </p:cNvSpPr>
          <p:nvPr>
            <p:ph type="subTitle" idx="4294967295"/>
          </p:nvPr>
        </p:nvSpPr>
        <p:spPr>
          <a:xfrm>
            <a:off x="499225" y="3582700"/>
            <a:ext cx="31869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Sensing the Temperature and Humidity data from the DHT11 sensor and displaying it in the OLED display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05" name="Google Shape;505;p46"/>
          <p:cNvCxnSpPr/>
          <p:nvPr/>
        </p:nvCxnSpPr>
        <p:spPr>
          <a:xfrm rot="-10740243" flipH="1">
            <a:off x="4804450" y="1801339"/>
            <a:ext cx="759415" cy="1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46"/>
          <p:cNvCxnSpPr/>
          <p:nvPr/>
        </p:nvCxnSpPr>
        <p:spPr>
          <a:xfrm rot="120023" flipH="1">
            <a:off x="3907085" y="4106588"/>
            <a:ext cx="558640" cy="1441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07" name="Google Shape;5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4" y="792776"/>
            <a:ext cx="4499550" cy="23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950" y="2831325"/>
            <a:ext cx="4420950" cy="21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/>
          <p:nvPr/>
        </p:nvSpPr>
        <p:spPr>
          <a:xfrm>
            <a:off x="579151" y="204363"/>
            <a:ext cx="4098705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CODE SNIPPETS</a:t>
            </a:r>
          </a:p>
        </p:txBody>
      </p:sp>
      <p:sp>
        <p:nvSpPr>
          <p:cNvPr id="514" name="Google Shape;514;p47"/>
          <p:cNvSpPr txBox="1">
            <a:spLocks noGrp="1"/>
          </p:cNvSpPr>
          <p:nvPr>
            <p:ph type="subTitle" idx="4294967295"/>
          </p:nvPr>
        </p:nvSpPr>
        <p:spPr>
          <a:xfrm>
            <a:off x="6286500" y="1110025"/>
            <a:ext cx="28005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Storing the encrypted data to the FIREBASE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15" name="Google Shape;515;p47"/>
          <p:cNvSpPr txBox="1">
            <a:spLocks noGrp="1"/>
          </p:cNvSpPr>
          <p:nvPr>
            <p:ph type="subTitle" idx="4294967295"/>
          </p:nvPr>
        </p:nvSpPr>
        <p:spPr>
          <a:xfrm>
            <a:off x="-68675" y="3389300"/>
            <a:ext cx="28005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Retrieving the Public key from the FIREBASE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16" name="Google Shape;516;p47"/>
          <p:cNvCxnSpPr/>
          <p:nvPr/>
        </p:nvCxnSpPr>
        <p:spPr>
          <a:xfrm>
            <a:off x="5932975" y="1579075"/>
            <a:ext cx="3930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47"/>
          <p:cNvCxnSpPr/>
          <p:nvPr/>
        </p:nvCxnSpPr>
        <p:spPr>
          <a:xfrm rot="120023" flipH="1">
            <a:off x="2673435" y="3705338"/>
            <a:ext cx="558640" cy="1441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18" name="Google Shape;5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4500"/>
            <a:ext cx="5600700" cy="11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025" y="2430250"/>
            <a:ext cx="5659301" cy="25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00" y="921625"/>
            <a:ext cx="4293750" cy="2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8"/>
          <p:cNvSpPr/>
          <p:nvPr/>
        </p:nvSpPr>
        <p:spPr>
          <a:xfrm>
            <a:off x="579151" y="204363"/>
            <a:ext cx="4098705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CODE SNIPPETS</a:t>
            </a:r>
          </a:p>
        </p:txBody>
      </p:sp>
      <p:pic>
        <p:nvPicPr>
          <p:cNvPr id="526" name="Google Shape;5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345" y="2819400"/>
            <a:ext cx="3913856" cy="221840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8"/>
          <p:cNvSpPr txBox="1">
            <a:spLocks noGrp="1"/>
          </p:cNvSpPr>
          <p:nvPr>
            <p:ph type="subTitle" idx="4294967295"/>
          </p:nvPr>
        </p:nvSpPr>
        <p:spPr>
          <a:xfrm>
            <a:off x="5600700" y="1262425"/>
            <a:ext cx="28005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Function for decryption using AES decryption with</a:t>
            </a:r>
            <a:endParaRPr b="1"/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UCRYPTOLIB library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48"/>
          <p:cNvSpPr txBox="1">
            <a:spLocks noGrp="1"/>
          </p:cNvSpPr>
          <p:nvPr>
            <p:ph type="subTitle" idx="4294967295"/>
          </p:nvPr>
        </p:nvSpPr>
        <p:spPr>
          <a:xfrm>
            <a:off x="880225" y="3582700"/>
            <a:ext cx="31869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Sending the Temperature and Humidity data to BLYNK SERVER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29" name="Google Shape;529;p48"/>
          <p:cNvCxnSpPr/>
          <p:nvPr/>
        </p:nvCxnSpPr>
        <p:spPr>
          <a:xfrm rot="-10740243" flipH="1">
            <a:off x="4804450" y="1801339"/>
            <a:ext cx="759415" cy="1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8"/>
          <p:cNvCxnSpPr/>
          <p:nvPr/>
        </p:nvCxnSpPr>
        <p:spPr>
          <a:xfrm rot="118178" flipH="1">
            <a:off x="4211892" y="3878072"/>
            <a:ext cx="558630" cy="1441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/>
          <p:nvPr/>
        </p:nvSpPr>
        <p:spPr>
          <a:xfrm>
            <a:off x="579151" y="204363"/>
            <a:ext cx="4098705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CODE SNIPPETS</a:t>
            </a:r>
          </a:p>
        </p:txBody>
      </p:sp>
      <p:sp>
        <p:nvSpPr>
          <p:cNvPr id="536" name="Google Shape;536;p49"/>
          <p:cNvSpPr txBox="1">
            <a:spLocks noGrp="1"/>
          </p:cNvSpPr>
          <p:nvPr>
            <p:ph type="subTitle" idx="4294967295"/>
          </p:nvPr>
        </p:nvSpPr>
        <p:spPr>
          <a:xfrm>
            <a:off x="6076900" y="1306650"/>
            <a:ext cx="28005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Multiplying the Public key and Private key to get the ECC Shared Secret Key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7" name="Google Shape;537;p49"/>
          <p:cNvSpPr txBox="1">
            <a:spLocks noGrp="1"/>
          </p:cNvSpPr>
          <p:nvPr>
            <p:ph type="subTitle" idx="4294967295"/>
          </p:nvPr>
        </p:nvSpPr>
        <p:spPr>
          <a:xfrm>
            <a:off x="52550" y="3410775"/>
            <a:ext cx="31869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Retrieving the necessary data from the FIREBASE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538" name="Google Shape;5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45375"/>
            <a:ext cx="5349501" cy="20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3040275"/>
            <a:ext cx="5230324" cy="19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49"/>
          <p:cNvCxnSpPr/>
          <p:nvPr/>
        </p:nvCxnSpPr>
        <p:spPr>
          <a:xfrm rot="-10384733" flipH="1">
            <a:off x="5849908" y="1814244"/>
            <a:ext cx="261405" cy="317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49"/>
          <p:cNvCxnSpPr/>
          <p:nvPr/>
        </p:nvCxnSpPr>
        <p:spPr>
          <a:xfrm rot="10384733">
            <a:off x="3240608" y="3743219"/>
            <a:ext cx="261405" cy="317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>
            <a:spLocks noGrp="1"/>
          </p:cNvSpPr>
          <p:nvPr>
            <p:ph type="subTitle" idx="1"/>
          </p:nvPr>
        </p:nvSpPr>
        <p:spPr>
          <a:xfrm>
            <a:off x="928825" y="1599450"/>
            <a:ext cx="6261300" cy="19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To design an Hybrid cryptography algorithm to achieve confidentiality and increased security in IoT environment, with maximum efficiency and limited resource constraints.</a:t>
            </a:r>
            <a:endParaRPr sz="1900" dirty="0"/>
          </a:p>
        </p:txBody>
      </p:sp>
      <p:sp>
        <p:nvSpPr>
          <p:cNvPr id="400" name="Google Shape;400;p34"/>
          <p:cNvSpPr/>
          <p:nvPr/>
        </p:nvSpPr>
        <p:spPr>
          <a:xfrm>
            <a:off x="928825" y="618068"/>
            <a:ext cx="3647992" cy="5850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OBJECTIVE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0"/>
          <p:cNvSpPr/>
          <p:nvPr/>
        </p:nvSpPr>
        <p:spPr>
          <a:xfrm>
            <a:off x="579151" y="204363"/>
            <a:ext cx="4098705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CODE SNIPPETS</a:t>
            </a:r>
          </a:p>
        </p:txBody>
      </p:sp>
      <p:sp>
        <p:nvSpPr>
          <p:cNvPr id="547" name="Google Shape;547;p50"/>
          <p:cNvSpPr txBox="1">
            <a:spLocks noGrp="1"/>
          </p:cNvSpPr>
          <p:nvPr>
            <p:ph type="subTitle" idx="4294967295"/>
          </p:nvPr>
        </p:nvSpPr>
        <p:spPr>
          <a:xfrm>
            <a:off x="6153100" y="1382850"/>
            <a:ext cx="28005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Getting inputs via an HTML web page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8" name="Google Shape;548;p50"/>
          <p:cNvSpPr txBox="1">
            <a:spLocks noGrp="1"/>
          </p:cNvSpPr>
          <p:nvPr>
            <p:ph type="subTitle" idx="4294967295"/>
          </p:nvPr>
        </p:nvSpPr>
        <p:spPr>
          <a:xfrm>
            <a:off x="52550" y="3334575"/>
            <a:ext cx="31869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Storing the Temperature and Humidity data in virtual pins 0 and 1 on the BLYNK IOT application</a:t>
            </a:r>
            <a:endParaRPr b="1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49" name="Google Shape;549;p50"/>
          <p:cNvCxnSpPr/>
          <p:nvPr/>
        </p:nvCxnSpPr>
        <p:spPr>
          <a:xfrm>
            <a:off x="5377500" y="1829125"/>
            <a:ext cx="735000" cy="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59926" flipH="1">
            <a:off x="3239170" y="3748979"/>
            <a:ext cx="619594" cy="1020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92766"/>
            <a:ext cx="4357254" cy="209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525" y="3040275"/>
            <a:ext cx="4639624" cy="20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/>
          <p:nvPr/>
        </p:nvSpPr>
        <p:spPr>
          <a:xfrm>
            <a:off x="528776" y="1924213"/>
            <a:ext cx="8247893" cy="1307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SAMPLE INPUTS AND OUTPUTS</a:t>
            </a:r>
            <a:b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</a:br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 SENDER SIDE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/>
          <p:nvPr/>
        </p:nvSpPr>
        <p:spPr>
          <a:xfrm>
            <a:off x="390701" y="394388"/>
            <a:ext cx="7926237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IP ADDRESS ON OLED DISPLAY</a:t>
            </a:r>
          </a:p>
        </p:txBody>
      </p:sp>
      <p:pic>
        <p:nvPicPr>
          <p:cNvPr id="563" name="Google Shape;5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135199"/>
            <a:ext cx="4938573" cy="371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/>
          <p:nvPr/>
        </p:nvSpPr>
        <p:spPr>
          <a:xfrm>
            <a:off x="543101" y="318188"/>
            <a:ext cx="6300981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COLLECTING USER DATA</a:t>
            </a:r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98125"/>
            <a:ext cx="7805301" cy="389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/>
          <p:nvPr/>
        </p:nvSpPr>
        <p:spPr>
          <a:xfrm>
            <a:off x="543101" y="318188"/>
            <a:ext cx="6918898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DISPLAYING SENSOR DATA</a:t>
            </a:r>
          </a:p>
        </p:txBody>
      </p:sp>
      <p:pic>
        <p:nvPicPr>
          <p:cNvPr id="575" name="Google Shape;5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059000"/>
            <a:ext cx="5164201" cy="38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/>
          <p:nvPr/>
        </p:nvSpPr>
        <p:spPr>
          <a:xfrm>
            <a:off x="543101" y="470588"/>
            <a:ext cx="7121611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ENCRYPTING SENSOR DATA</a:t>
            </a:r>
          </a:p>
        </p:txBody>
      </p:sp>
      <p:pic>
        <p:nvPicPr>
          <p:cNvPr id="581" name="Google Shape;5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422000"/>
            <a:ext cx="7775174" cy="30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"/>
          <p:cNvSpPr/>
          <p:nvPr/>
        </p:nvSpPr>
        <p:spPr>
          <a:xfrm>
            <a:off x="390701" y="470588"/>
            <a:ext cx="7172734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STORING DATA IN FIREBASE</a:t>
            </a:r>
          </a:p>
        </p:txBody>
      </p:sp>
      <p:pic>
        <p:nvPicPr>
          <p:cNvPr id="587" name="Google Shape;5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1400"/>
            <a:ext cx="8521026" cy="36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7"/>
          <p:cNvSpPr/>
          <p:nvPr/>
        </p:nvSpPr>
        <p:spPr>
          <a:xfrm>
            <a:off x="528776" y="1924213"/>
            <a:ext cx="8247893" cy="1307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SAMPLE INPUTS AND OUTPUTS</a:t>
            </a:r>
            <a:b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</a:br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 RECEIVER SIDE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8"/>
          <p:cNvSpPr/>
          <p:nvPr/>
        </p:nvSpPr>
        <p:spPr>
          <a:xfrm>
            <a:off x="543101" y="470588"/>
            <a:ext cx="6593936" cy="4365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IP ADDRESS FROM TWILIO</a:t>
            </a:r>
          </a:p>
        </p:txBody>
      </p:sp>
      <p:pic>
        <p:nvPicPr>
          <p:cNvPr id="598" name="Google Shape;5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425" y="1532364"/>
            <a:ext cx="68484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9"/>
          <p:cNvSpPr/>
          <p:nvPr/>
        </p:nvSpPr>
        <p:spPr>
          <a:xfrm>
            <a:off x="543101" y="470588"/>
            <a:ext cx="6300981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COLLECTING USER DATA</a:t>
            </a:r>
          </a:p>
        </p:txBody>
      </p:sp>
      <p:pic>
        <p:nvPicPr>
          <p:cNvPr id="604" name="Google Shape;6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59000"/>
            <a:ext cx="7832673" cy="38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/>
        </p:nvSpPr>
        <p:spPr>
          <a:xfrm>
            <a:off x="-3306775" y="542925"/>
            <a:ext cx="3000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06" name="Google Shape;406;p35"/>
          <p:cNvGraphicFramePr/>
          <p:nvPr/>
        </p:nvGraphicFramePr>
        <p:xfrm>
          <a:off x="60350" y="933300"/>
          <a:ext cx="9015975" cy="4460399"/>
        </p:xfrm>
        <a:graphic>
          <a:graphicData uri="http://schemas.openxmlformats.org/drawingml/2006/table">
            <a:tbl>
              <a:tblPr>
                <a:noFill/>
                <a:tableStyleId>{AA36E341-5082-41ED-9FB3-7A9B3F06761C}</a:tableStyleId>
              </a:tblPr>
              <a:tblGrid>
                <a:gridCol w="59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S.NO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TITLE &amp; AUTHOR</a:t>
                      </a:r>
                      <a:endParaRPr sz="1300" b="1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JOURNAL NAME &amp; YEAR</a:t>
                      </a:r>
                      <a:endParaRPr sz="900"/>
                    </a:p>
                  </a:txBody>
                  <a:tcPr marL="91425" marR="9142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TECHNIQUE PROPOSED</a:t>
                      </a:r>
                      <a:endParaRPr sz="1200" b="1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LIMITATIONS</a:t>
                      </a:r>
                      <a:endParaRPr sz="1600"/>
                    </a:p>
                  </a:txBody>
                  <a:tcPr marL="91425" marR="91425" marT="91425" marB="91425"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Dr.M.Tanooj kumar, Revanth Kumar Katragadda, Vishnu Srujan Kolli and Shaik Lahir Rahiman</a:t>
                      </a:r>
                      <a:endParaRPr sz="15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“</a:t>
                      </a:r>
                      <a:r>
                        <a:rPr lang="en" sz="1500" i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 Hybrid Approach for Enhancing Security In Internet of Things (IoT)”,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in International Conference on Intelligent Sustainable Systems (ICISS), 2019,</a:t>
                      </a:r>
                      <a:endParaRPr sz="15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Hybrid encryption using AES and Rail Fence cipher</a:t>
                      </a:r>
                      <a:endParaRPr sz="15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Because of its limited key space and susceptibility to known-plaintext attacks, the Rail Fence Cipher is vulnerable to brute-force attacks</a:t>
                      </a: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.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05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2.</a:t>
                      </a:r>
                      <a:endParaRPr sz="15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Nilupulee A. Gunathilake</a:t>
                      </a:r>
                      <a:r>
                        <a:rPr lang="en" sz="1500" i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,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William J. Buchanan and Rameez Asif</a:t>
                      </a:r>
                      <a:endParaRPr sz="15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”Next Generation Lightweight Cryptography for Smart IoT Devices”,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in IEEE 5</a:t>
                      </a:r>
                      <a:r>
                        <a:rPr lang="en" baseline="300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th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World Forum on Internet of Things (WF-IoT), 2019.</a:t>
                      </a: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5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Various light weight cryptographic solutions</a:t>
                      </a:r>
                      <a:endParaRPr sz="15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Various light weight cryptographic algorithms and their limitations were discussed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7" name="Google Shape;407;p35"/>
          <p:cNvSpPr/>
          <p:nvPr/>
        </p:nvSpPr>
        <p:spPr>
          <a:xfrm>
            <a:off x="285900" y="249000"/>
            <a:ext cx="6381720" cy="3929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LITERATURE SURVEY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0"/>
          <p:cNvSpPr/>
          <p:nvPr/>
        </p:nvSpPr>
        <p:spPr>
          <a:xfrm>
            <a:off x="543101" y="470588"/>
            <a:ext cx="7107830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DECRYPTING SENSOR DATA</a:t>
            </a:r>
          </a:p>
        </p:txBody>
      </p:sp>
      <p:pic>
        <p:nvPicPr>
          <p:cNvPr id="610" name="Google Shape;6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51325"/>
            <a:ext cx="8248799" cy="30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1"/>
          <p:cNvSpPr/>
          <p:nvPr/>
        </p:nvSpPr>
        <p:spPr>
          <a:xfrm>
            <a:off x="543101" y="470588"/>
            <a:ext cx="6927789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BLYNK IOT APP INTERFACE</a:t>
            </a:r>
          </a:p>
        </p:txBody>
      </p:sp>
      <p:pic>
        <p:nvPicPr>
          <p:cNvPr id="616" name="Google Shape;6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600" y="1173625"/>
            <a:ext cx="2930774" cy="3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2"/>
          <p:cNvSpPr txBox="1">
            <a:spLocks noGrp="1"/>
          </p:cNvSpPr>
          <p:nvPr>
            <p:ph type="title"/>
          </p:nvPr>
        </p:nvSpPr>
        <p:spPr>
          <a:xfrm>
            <a:off x="713225" y="375858"/>
            <a:ext cx="4881600" cy="12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2"/>
          <p:cNvSpPr txBox="1">
            <a:spLocks noGrp="1"/>
          </p:cNvSpPr>
          <p:nvPr>
            <p:ph type="subTitle" idx="4294967295"/>
          </p:nvPr>
        </p:nvSpPr>
        <p:spPr>
          <a:xfrm>
            <a:off x="612950" y="842875"/>
            <a:ext cx="6435000" cy="2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➢"/>
            </a:pPr>
            <a:r>
              <a:rPr lang="en" sz="1800" b="1" dirty="0"/>
              <a:t>Run time :</a:t>
            </a:r>
            <a:endParaRPr sz="1800" b="1" dirty="0"/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○"/>
            </a:pPr>
            <a:r>
              <a:rPr lang="en" sz="1500" dirty="0"/>
              <a:t>Time taken to complete one successful encryption/decryption = 4 to 5 secs (approx) .</a:t>
            </a:r>
            <a:endParaRPr sz="1500"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➢"/>
            </a:pPr>
            <a:r>
              <a:rPr lang="en" sz="1800" b="1" dirty="0"/>
              <a:t>Storage :</a:t>
            </a:r>
            <a:endParaRPr sz="1800" b="1" dirty="0"/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○"/>
            </a:pPr>
            <a:r>
              <a:rPr lang="en" sz="1500" dirty="0"/>
              <a:t>Sender side : 340 kB</a:t>
            </a:r>
            <a:endParaRPr sz="1500" dirty="0"/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500" dirty="0"/>
              <a:t>Receiver side : 392 kB</a:t>
            </a:r>
            <a:endParaRPr sz="1500"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➢"/>
            </a:pPr>
            <a:r>
              <a:rPr lang="en" sz="1800" b="1" dirty="0"/>
              <a:t>Power consumption :</a:t>
            </a:r>
            <a:endParaRPr sz="1800" b="1" dirty="0"/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500" dirty="0"/>
              <a:t>Power consumption = 277.5 mW or 0.2775 W</a:t>
            </a:r>
            <a:endParaRPr sz="1500" dirty="0"/>
          </a:p>
        </p:txBody>
      </p:sp>
      <p:sp>
        <p:nvSpPr>
          <p:cNvPr id="623" name="Google Shape;623;p62"/>
          <p:cNvSpPr/>
          <p:nvPr/>
        </p:nvSpPr>
        <p:spPr>
          <a:xfrm>
            <a:off x="543101" y="470588"/>
            <a:ext cx="6352548" cy="4365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PERFORMANCE METRICS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3"/>
          <p:cNvSpPr txBox="1">
            <a:spLocks noGrp="1"/>
          </p:cNvSpPr>
          <p:nvPr>
            <p:ph type="subTitle" idx="4294967295"/>
          </p:nvPr>
        </p:nvSpPr>
        <p:spPr>
          <a:xfrm>
            <a:off x="612950" y="995275"/>
            <a:ext cx="7581900" cy="2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➢"/>
            </a:pPr>
            <a:r>
              <a:rPr lang="en" sz="1800" b="1"/>
              <a:t>Security :</a:t>
            </a:r>
            <a:endParaRPr sz="1800" b="1"/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Char char="○"/>
            </a:pPr>
            <a:r>
              <a:rPr lang="en" sz="1500"/>
              <a:t>AES has undergone rigorous cryptanalysis over the years, and no practical attacks against the algorithm itself have been discovered.</a:t>
            </a:r>
            <a:endParaRPr sz="1500"/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500"/>
              <a:t>The security of AES mainly dependent on its proper key exchange, which is achieved by using ECC as the key exchange algorithm.</a:t>
            </a:r>
            <a:endParaRPr sz="1500"/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500"/>
              <a:t>Elliptic curve cryptography is based on the discrete logarithm problem, which is much harder to solve.</a:t>
            </a:r>
            <a:endParaRPr sz="1500"/>
          </a:p>
          <a:p>
            <a:pPr marL="91440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29" name="Google Shape;629;p63"/>
          <p:cNvSpPr/>
          <p:nvPr/>
        </p:nvSpPr>
        <p:spPr>
          <a:xfrm>
            <a:off x="543101" y="470588"/>
            <a:ext cx="6352548" cy="4365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PERFORMANCE METRICS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4"/>
          <p:cNvSpPr txBox="1">
            <a:spLocks noGrp="1"/>
          </p:cNvSpPr>
          <p:nvPr>
            <p:ph type="title"/>
          </p:nvPr>
        </p:nvSpPr>
        <p:spPr>
          <a:xfrm>
            <a:off x="1007900" y="50802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64"/>
          <p:cNvGrpSpPr/>
          <p:nvPr/>
        </p:nvGrpSpPr>
        <p:grpSpPr>
          <a:xfrm flipH="1">
            <a:off x="7731111" y="2035676"/>
            <a:ext cx="1776559" cy="1956045"/>
            <a:chOff x="3691700" y="944200"/>
            <a:chExt cx="3679700" cy="3820400"/>
          </a:xfrm>
        </p:grpSpPr>
        <p:sp>
          <p:nvSpPr>
            <p:cNvPr id="636" name="Google Shape;636;p64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4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4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4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4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4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4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4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4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4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4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4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4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4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4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4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64"/>
          <p:cNvSpPr/>
          <p:nvPr/>
        </p:nvSpPr>
        <p:spPr>
          <a:xfrm>
            <a:off x="831726" y="581550"/>
            <a:ext cx="4069080" cy="4389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ADVANTAGES</a:t>
            </a:r>
          </a:p>
        </p:txBody>
      </p:sp>
      <p:sp>
        <p:nvSpPr>
          <p:cNvPr id="653" name="Google Shape;653;p64"/>
          <p:cNvSpPr txBox="1"/>
          <p:nvPr/>
        </p:nvSpPr>
        <p:spPr>
          <a:xfrm>
            <a:off x="931700" y="1228925"/>
            <a:ext cx="65376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Text"/>
              <a:buChar char="●"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Enhanced Security  </a:t>
            </a: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:  By leveraging both ECC and AES, the hybrid algorithm provides a multi-layered security approach.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Resilience Against Cryptographic Attacks  :  </a:t>
            </a: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Our hybrid algorithm provides security against various cryptographic attacks like Brute Force Attack, Differential Cryptanalysis, etc…..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Optimized Efficiency </a:t>
            </a: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: ECC uses smaller key lengths for encryption than RSA, which uses a larger key length. For example, a 256-bit ECC key is considered as secure as a 3072-bit RSA key.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Lower Energy Consumption </a:t>
            </a: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:  By utilizing ECC for key generation and encryption, the hybrid algorithm reduces energy consumption during cryptographic operations.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2;p64">
            <a:extLst>
              <a:ext uri="{FF2B5EF4-FFF2-40B4-BE49-F238E27FC236}">
                <a16:creationId xmlns:a16="http://schemas.microsoft.com/office/drawing/2014/main" id="{3E6BFF28-F0A5-1191-F2BD-9FF3542ADECF}"/>
              </a:ext>
            </a:extLst>
          </p:cNvPr>
          <p:cNvSpPr/>
          <p:nvPr/>
        </p:nvSpPr>
        <p:spPr>
          <a:xfrm>
            <a:off x="684769" y="369279"/>
            <a:ext cx="4246460" cy="4389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APPLICATIONS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E5F62-B3D4-62F1-6FA8-74344267824E}"/>
              </a:ext>
            </a:extLst>
          </p:cNvPr>
          <p:cNvSpPr txBox="1"/>
          <p:nvPr/>
        </p:nvSpPr>
        <p:spPr>
          <a:xfrm>
            <a:off x="684769" y="1118507"/>
            <a:ext cx="6671252" cy="361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Securely Communicate: </a:t>
            </a:r>
            <a:r>
              <a:rPr lang="en-US" dirty="0">
                <a:solidFill>
                  <a:schemeClr val="tx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Our project facilitates secure communication channels, ensuring confidentiality, integrity, and authenticity of data transfer.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Personal Medical Data: </a:t>
            </a:r>
            <a:r>
              <a:rPr lang="en-US" dirty="0">
                <a:solidFill>
                  <a:schemeClr val="tx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It enables the safe exchange of sensitive personal medical data, adhering to privacy regulations and ensuring patient confidentiality.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Military Applications: </a:t>
            </a:r>
            <a:r>
              <a:rPr lang="en-US" dirty="0">
                <a:solidFill>
                  <a:schemeClr val="tx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Our solution supports the transmission of location coordinates in military applications, enhancing operational security and mission effectiveness.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Industrial IoT: </a:t>
            </a:r>
            <a:r>
              <a:rPr lang="en-US" dirty="0">
                <a:solidFill>
                  <a:schemeClr val="tx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It fosters communication between industrial sensors, actuators, and control systems, optimizing automation processes and ensuring data integrity in industrial environments.</a:t>
            </a:r>
            <a:endParaRPr lang="en-IN" dirty="0">
              <a:solidFill>
                <a:schemeClr val="tx1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74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/>
          <p:cNvSpPr txBox="1">
            <a:spLocks noGrp="1"/>
          </p:cNvSpPr>
          <p:nvPr>
            <p:ph type="subTitle" idx="1"/>
          </p:nvPr>
        </p:nvSpPr>
        <p:spPr>
          <a:xfrm>
            <a:off x="624050" y="1575150"/>
            <a:ext cx="6657300" cy="19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By combining the strengths of symmetric and asymmetric encryption algorithms, hybrid cryptography provides a balanced approach that ensures both efficiency and confidentiality in data transmission and storage within IoT ecosystems</a:t>
            </a:r>
            <a:endParaRPr sz="1800"/>
          </a:p>
        </p:txBody>
      </p:sp>
      <p:sp>
        <p:nvSpPr>
          <p:cNvPr id="659" name="Google Shape;659;p65"/>
          <p:cNvSpPr/>
          <p:nvPr/>
        </p:nvSpPr>
        <p:spPr>
          <a:xfrm>
            <a:off x="754700" y="824950"/>
            <a:ext cx="4257527" cy="4846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CONCLUSION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6"/>
          <p:cNvSpPr txBox="1">
            <a:spLocks noGrp="1"/>
          </p:cNvSpPr>
          <p:nvPr>
            <p:ph type="subTitle" idx="1"/>
          </p:nvPr>
        </p:nvSpPr>
        <p:spPr>
          <a:xfrm>
            <a:off x="350075" y="955678"/>
            <a:ext cx="76152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0" dirty="0"/>
              <a:t>1. Dr.M.Tanooj kumar, Revanth Kumar Katragadda, Vishnu Srujan Kolli and Shaik Lahir Rahiman, “</a:t>
            </a:r>
            <a:r>
              <a:rPr lang="en" sz="1300" b="0" i="1" dirty="0"/>
              <a:t>A Hybrid Approach for Enhancing Security In Internet of Things (IoT)”,</a:t>
            </a:r>
            <a:r>
              <a:rPr lang="en" sz="1300" b="0" dirty="0"/>
              <a:t>in International Conference on Intelligent Sustainable Systems (ICISS), 2019, Department of Computer Science and Engineering, Koneru Lakshmaiah Education Foundation, Vaddeswaram, Guntur, Andhra Pradesh, pp. 110-114, 2019.</a:t>
            </a:r>
            <a:endParaRPr sz="1300" b="0" dirty="0"/>
          </a:p>
          <a:p>
            <a:pPr marL="45720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0" dirty="0"/>
              <a:t>2. Nilupulee A. Gunathilake</a:t>
            </a:r>
            <a:r>
              <a:rPr lang="en" sz="1300" b="0" i="1" dirty="0"/>
              <a:t>, </a:t>
            </a:r>
            <a:r>
              <a:rPr lang="en" sz="1300" b="0" dirty="0"/>
              <a:t>William J. Buchanan and Rameez Asif</a:t>
            </a:r>
            <a:r>
              <a:rPr lang="en" sz="1300" b="0" i="1" dirty="0"/>
              <a:t> ”Next Generation Lightweight Cryptography for Smart IoT Devices”, </a:t>
            </a:r>
            <a:r>
              <a:rPr lang="en" sz="1300" b="0" dirty="0"/>
              <a:t>in IEEE 5</a:t>
            </a:r>
            <a:r>
              <a:rPr lang="en" sz="1300" b="0" baseline="30000" dirty="0"/>
              <a:t>th</a:t>
            </a:r>
            <a:r>
              <a:rPr lang="en" sz="1300" b="0" dirty="0"/>
              <a:t> World Forum on Internet of Things (WF-IoT), pp. 707-710, 2019.</a:t>
            </a:r>
            <a:endParaRPr sz="1300" b="0" dirty="0"/>
          </a:p>
          <a:p>
            <a:pPr marL="45720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0" dirty="0"/>
              <a:t>3. </a:t>
            </a:r>
            <a:r>
              <a:rPr lang="en" sz="1300" b="0" dirty="0"/>
              <a:t>Meryam Saad Fadhil, Alaa Kadhim Farhan, Mohammed Natiq Fadhil, Nadia M. G.Al-Saidi “</a:t>
            </a:r>
            <a:r>
              <a:rPr lang="en" sz="1300" b="0" i="1" dirty="0"/>
              <a:t>A New Lightweight AES Using a Combination of Chaotic Systems” </a:t>
            </a:r>
            <a:r>
              <a:rPr lang="en" sz="1300" b="0" dirty="0"/>
              <a:t>on 1</a:t>
            </a:r>
            <a:r>
              <a:rPr lang="en" sz="1300" b="0" baseline="30000" dirty="0"/>
              <a:t>st</a:t>
            </a:r>
            <a:r>
              <a:rPr lang="en" sz="1300" b="0" dirty="0"/>
              <a:t> International Conference of Information Technology to enhance E-learning and other Application, (IT-ELA 2020), Baghdad College of Economic Sciences University, Baghdad, Iraq, pp. 82-88, 2020.</a:t>
            </a:r>
            <a:endParaRPr sz="1300" b="0" dirty="0"/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65" name="Google Shape;665;p66"/>
          <p:cNvGrpSpPr/>
          <p:nvPr/>
        </p:nvGrpSpPr>
        <p:grpSpPr>
          <a:xfrm flipH="1">
            <a:off x="7965273" y="3252253"/>
            <a:ext cx="1512218" cy="1356435"/>
            <a:chOff x="220675" y="1143125"/>
            <a:chExt cx="3908550" cy="3505000"/>
          </a:xfrm>
        </p:grpSpPr>
        <p:sp>
          <p:nvSpPr>
            <p:cNvPr id="666" name="Google Shape;666;p66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6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6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6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6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6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6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6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6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5" name="Google Shape;675;p66"/>
          <p:cNvCxnSpPr/>
          <p:nvPr/>
        </p:nvCxnSpPr>
        <p:spPr>
          <a:xfrm rot="-5400000" flipH="1">
            <a:off x="7247250" y="44425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676" name="Google Shape;676;p66"/>
          <p:cNvSpPr/>
          <p:nvPr/>
        </p:nvSpPr>
        <p:spPr>
          <a:xfrm>
            <a:off x="713226" y="443475"/>
            <a:ext cx="3431887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REFERENCES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7"/>
          <p:cNvSpPr txBox="1">
            <a:spLocks noGrp="1"/>
          </p:cNvSpPr>
          <p:nvPr>
            <p:ph type="subTitle" idx="1"/>
          </p:nvPr>
        </p:nvSpPr>
        <p:spPr>
          <a:xfrm>
            <a:off x="350075" y="1260478"/>
            <a:ext cx="76152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b="0" dirty="0"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" sz="1300" b="0" dirty="0"/>
              <a:t>Mohammed Aledhari, Ali Dehghantanha, Kim-Kwang Raymond Choo  “</a:t>
            </a:r>
            <a:r>
              <a:rPr lang="en" sz="1300" b="0" i="1" dirty="0"/>
              <a:t>A Hybrid RSA Algorithm in Support of IoT Greenhouse Applications” </a:t>
            </a:r>
            <a:r>
              <a:rPr lang="en" sz="1300" b="0" dirty="0"/>
              <a:t>on 2019 IEEE International conference on Industrial Internet(ICII), pp. 233-240, 2019.</a:t>
            </a:r>
            <a:endParaRPr sz="1300" b="0" dirty="0"/>
          </a:p>
          <a:p>
            <a:pPr marL="45720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0" dirty="0"/>
              <a:t>5. A. Raya and k. Mariyappn,</a:t>
            </a:r>
            <a:r>
              <a:rPr lang="en" sz="1300" b="0" i="1" dirty="0"/>
              <a:t>  ”Security and Performance of Elliptic Curve Cryptography in Resource-limited Environments: A comparative Study”,o</a:t>
            </a:r>
            <a:r>
              <a:rPr lang="en" sz="1300" b="0" dirty="0"/>
              <a:t>n 20 15</a:t>
            </a:r>
            <a:r>
              <a:rPr lang="en" sz="1300" b="0" baseline="30000" dirty="0"/>
              <a:t>th</a:t>
            </a:r>
            <a:r>
              <a:rPr lang="en" sz="1300" b="0" dirty="0"/>
              <a:t> International Conference on Internet Technology and Secured Transactions (ICITST), pp. 1-8, 2020.</a:t>
            </a:r>
          </a:p>
          <a:p>
            <a:pPr marL="45720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0" dirty="0"/>
              <a:t>6. </a:t>
            </a:r>
            <a:r>
              <a:rPr lang="en-IN" sz="1300" b="0" dirty="0"/>
              <a:t>B. T. </a:t>
            </a:r>
            <a:r>
              <a:rPr lang="en-IN" sz="1300" b="0" dirty="0" err="1"/>
              <a:t>Asare</a:t>
            </a:r>
            <a:r>
              <a:rPr lang="en-IN" sz="1300" b="0" dirty="0"/>
              <a:t>, K. Quist-</a:t>
            </a:r>
            <a:r>
              <a:rPr lang="en-IN" sz="1300" b="0" dirty="0" err="1"/>
              <a:t>Aphetsi</a:t>
            </a:r>
            <a:r>
              <a:rPr lang="en-IN" sz="1300" b="0" dirty="0"/>
              <a:t> and L. Nana, </a:t>
            </a:r>
            <a:r>
              <a:rPr lang="en-IN" sz="1300" b="0" i="1" dirty="0"/>
              <a:t>"A Hybrid Lightweight Cryptographic Scheme For Securing Node Data Based On The Feistel Cipher And MD5 Hash Algorithm In A Local IoT Network" </a:t>
            </a:r>
            <a:r>
              <a:rPr lang="en-IN" sz="1300" b="0" dirty="0"/>
              <a:t>2019 International Conference on Mechatronics, Remote Sensing, Information Systems and Industrial Information Technologies (ICMRSISIIT), pp. 1-5, 2019.</a:t>
            </a:r>
            <a:endParaRPr sz="1300" b="0" dirty="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0" dirty="0"/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2" name="Google Shape;682;p67"/>
          <p:cNvGrpSpPr/>
          <p:nvPr/>
        </p:nvGrpSpPr>
        <p:grpSpPr>
          <a:xfrm flipH="1">
            <a:off x="7965273" y="3252253"/>
            <a:ext cx="1512218" cy="1356435"/>
            <a:chOff x="220675" y="1143125"/>
            <a:chExt cx="3908550" cy="3505000"/>
          </a:xfrm>
        </p:grpSpPr>
        <p:sp>
          <p:nvSpPr>
            <p:cNvPr id="683" name="Google Shape;683;p67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7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7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7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7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7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7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2" name="Google Shape;692;p67"/>
          <p:cNvCxnSpPr/>
          <p:nvPr/>
        </p:nvCxnSpPr>
        <p:spPr>
          <a:xfrm rot="-5400000" flipH="1">
            <a:off x="7247250" y="44425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693" name="Google Shape;693;p67"/>
          <p:cNvSpPr/>
          <p:nvPr/>
        </p:nvSpPr>
        <p:spPr>
          <a:xfrm>
            <a:off x="713226" y="519675"/>
            <a:ext cx="3431887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REFERENCES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7"/>
          <p:cNvSpPr txBox="1">
            <a:spLocks noGrp="1"/>
          </p:cNvSpPr>
          <p:nvPr>
            <p:ph type="subTitle" idx="1"/>
          </p:nvPr>
        </p:nvSpPr>
        <p:spPr>
          <a:xfrm>
            <a:off x="350075" y="1260478"/>
            <a:ext cx="76152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b="0" dirty="0">
                <a:latin typeface="Times New Roman"/>
                <a:ea typeface="Times New Roman"/>
                <a:cs typeface="Times New Roman"/>
                <a:sym typeface="Times New Roman"/>
              </a:rPr>
              <a:t>7. </a:t>
            </a:r>
            <a:r>
              <a:rPr lang="en-US" sz="1300" b="0" dirty="0"/>
              <a:t>J. Kaur, S. Lamba and P. Saini, "Advanced Encryption Standard: Attacks and Current Research Trends," 2021 International Conference on Advance Computing and Innovative Technologies in Engineering (ICACITE), pp. 112-116, 2021.</a:t>
            </a:r>
            <a:r>
              <a:rPr lang="en" sz="1300" b="0" dirty="0"/>
              <a:t>5. </a:t>
            </a:r>
          </a:p>
          <a:p>
            <a:pPr marL="45720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300" b="0" dirty="0"/>
              <a:t>8. </a:t>
            </a:r>
            <a:r>
              <a:rPr lang="en-IN" sz="1300" b="0" dirty="0"/>
              <a:t>J. Zhao, "DES-Co-RSA: A Hybrid Encryption Algorithm Based on DES and RSA" 2023 IEEE 3rd International Conference on Power, Electronics and Computer Applications (ICPECA), pp. 846-850, 2023.</a:t>
            </a:r>
            <a:endParaRPr sz="1300" b="0" dirty="0"/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2" name="Google Shape;682;p67"/>
          <p:cNvGrpSpPr/>
          <p:nvPr/>
        </p:nvGrpSpPr>
        <p:grpSpPr>
          <a:xfrm flipH="1">
            <a:off x="7965273" y="3252253"/>
            <a:ext cx="1512218" cy="1356435"/>
            <a:chOff x="220675" y="1143125"/>
            <a:chExt cx="3908550" cy="3505000"/>
          </a:xfrm>
        </p:grpSpPr>
        <p:sp>
          <p:nvSpPr>
            <p:cNvPr id="683" name="Google Shape;683;p67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7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7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7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7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7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7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2" name="Google Shape;692;p67"/>
          <p:cNvCxnSpPr/>
          <p:nvPr/>
        </p:nvCxnSpPr>
        <p:spPr>
          <a:xfrm rot="-5400000" flipH="1">
            <a:off x="7247250" y="44425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693" name="Google Shape;693;p67"/>
          <p:cNvSpPr/>
          <p:nvPr/>
        </p:nvSpPr>
        <p:spPr>
          <a:xfrm>
            <a:off x="713226" y="519675"/>
            <a:ext cx="3431887" cy="4360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0982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/>
        </p:nvSpPr>
        <p:spPr>
          <a:xfrm>
            <a:off x="-3306775" y="542925"/>
            <a:ext cx="3000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13" name="Google Shape;413;p36"/>
          <p:cNvGraphicFramePr/>
          <p:nvPr>
            <p:extLst>
              <p:ext uri="{D42A27DB-BD31-4B8C-83A1-F6EECF244321}">
                <p14:modId xmlns:p14="http://schemas.microsoft.com/office/powerpoint/2010/main" val="2647305088"/>
              </p:ext>
            </p:extLst>
          </p:nvPr>
        </p:nvGraphicFramePr>
        <p:xfrm>
          <a:off x="0" y="711448"/>
          <a:ext cx="9016675" cy="4301586"/>
        </p:xfrm>
        <a:graphic>
          <a:graphicData uri="http://schemas.openxmlformats.org/drawingml/2006/table">
            <a:tbl>
              <a:tblPr>
                <a:noFill/>
                <a:tableStyleId>{AA36E341-5082-41ED-9FB3-7A9B3F06761C}</a:tableStyleId>
              </a:tblPr>
              <a:tblGrid>
                <a:gridCol w="59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S.NO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TITLE &amp; AUTHOR</a:t>
                      </a:r>
                      <a:endParaRPr sz="1300" b="1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JOURNAL NAME &amp; YEAR</a:t>
                      </a:r>
                      <a:endParaRPr sz="900"/>
                    </a:p>
                  </a:txBody>
                  <a:tcPr marL="91425" marR="9142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TECHNIQUE PROPOSED</a:t>
                      </a:r>
                      <a:endParaRPr sz="1200" b="1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LIMITATIONS</a:t>
                      </a:r>
                      <a:endParaRPr sz="1500"/>
                    </a:p>
                  </a:txBody>
                  <a:tcPr marL="91425" marR="91425" marT="91425" marB="91425"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Meryam Saad Fadhil, Alaa Kadhim Farhan, Mohammed Natiq Fadhil, Nadia M. G. Al-Saidi</a:t>
                      </a:r>
                      <a:endParaRPr sz="15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“</a:t>
                      </a:r>
                      <a:r>
                        <a:rPr lang="en" sz="1500" i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 New Lightweight AES using a Combination of Chaotic Systems”, </a:t>
                      </a:r>
                      <a:r>
                        <a:rPr lang="en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on 1st International Conference on Information Technology to enhance E-learning and other Application,  (IT-ELA), 2020.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AES encryption using Chaotic Systems</a:t>
                      </a:r>
                      <a:endParaRPr sz="15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Chaotic encryption algorithms uses floating point calculations which makes the practical software or hardware implementation complex and inefficient</a:t>
                      </a: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.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6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4.</a:t>
                      </a:r>
                      <a:endParaRPr sz="15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Mohammed Aledhari, Ali Dehghantanha, Kim-Kwang Raymond Choo</a:t>
                      </a:r>
                      <a:endParaRPr sz="15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”A Hybrid RSA algorithm in support of IoT Greenhouse Applications”, </a:t>
                      </a:r>
                      <a:r>
                        <a:rPr lang="en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on IEEE International conference on Industrial Internet (ICII), 2019.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5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Hybrid RSA algorithm for IoT devices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RSA algorithm uses large key lengths. So, it is not suitable for resource constrained networks.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p36"/>
          <p:cNvSpPr/>
          <p:nvPr/>
        </p:nvSpPr>
        <p:spPr>
          <a:xfrm>
            <a:off x="285900" y="130466"/>
            <a:ext cx="6381720" cy="3929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LITERATURE SURVEY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68"/>
          <p:cNvGrpSpPr/>
          <p:nvPr/>
        </p:nvGrpSpPr>
        <p:grpSpPr>
          <a:xfrm>
            <a:off x="4018602" y="2188749"/>
            <a:ext cx="1106738" cy="2691015"/>
            <a:chOff x="3883450" y="238125"/>
            <a:chExt cx="2154025" cy="5237475"/>
          </a:xfrm>
        </p:grpSpPr>
        <p:sp>
          <p:nvSpPr>
            <p:cNvPr id="699" name="Google Shape;699;p68"/>
            <p:cNvSpPr/>
            <p:nvPr/>
          </p:nvSpPr>
          <p:spPr>
            <a:xfrm>
              <a:off x="5942700" y="1416850"/>
              <a:ext cx="94775" cy="4058750"/>
            </a:xfrm>
            <a:custGeom>
              <a:avLst/>
              <a:gdLst/>
              <a:ahLst/>
              <a:cxnLst/>
              <a:rect l="l" t="t" r="r" b="b"/>
              <a:pathLst>
                <a:path w="3791" h="162350" extrusionOk="0">
                  <a:moveTo>
                    <a:pt x="3138" y="733"/>
                  </a:moveTo>
                  <a:lnTo>
                    <a:pt x="3256" y="160091"/>
                  </a:lnTo>
                  <a:lnTo>
                    <a:pt x="654" y="161614"/>
                  </a:lnTo>
                  <a:lnTo>
                    <a:pt x="536" y="2260"/>
                  </a:lnTo>
                  <a:lnTo>
                    <a:pt x="3138" y="733"/>
                  </a:lnTo>
                  <a:close/>
                  <a:moveTo>
                    <a:pt x="3405" y="0"/>
                  </a:moveTo>
                  <a:cubicBezTo>
                    <a:pt x="3360" y="0"/>
                    <a:pt x="3314" y="12"/>
                    <a:pt x="3271" y="36"/>
                  </a:cubicBezTo>
                  <a:lnTo>
                    <a:pt x="135" y="1874"/>
                  </a:lnTo>
                  <a:cubicBezTo>
                    <a:pt x="52" y="1922"/>
                    <a:pt x="1" y="2008"/>
                    <a:pt x="5" y="2107"/>
                  </a:cubicBezTo>
                  <a:lnTo>
                    <a:pt x="123" y="162082"/>
                  </a:lnTo>
                  <a:cubicBezTo>
                    <a:pt x="123" y="162228"/>
                    <a:pt x="241" y="162350"/>
                    <a:pt x="391" y="162350"/>
                  </a:cubicBezTo>
                  <a:cubicBezTo>
                    <a:pt x="438" y="162350"/>
                    <a:pt x="485" y="162338"/>
                    <a:pt x="528" y="162314"/>
                  </a:cubicBezTo>
                  <a:lnTo>
                    <a:pt x="3657" y="160476"/>
                  </a:lnTo>
                  <a:cubicBezTo>
                    <a:pt x="3740" y="160429"/>
                    <a:pt x="3791" y="160339"/>
                    <a:pt x="3791" y="160244"/>
                  </a:cubicBezTo>
                  <a:lnTo>
                    <a:pt x="3673" y="269"/>
                  </a:lnTo>
                  <a:cubicBezTo>
                    <a:pt x="3673" y="111"/>
                    <a:pt x="3544" y="0"/>
                    <a:pt x="34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8"/>
            <p:cNvSpPr/>
            <p:nvPr/>
          </p:nvSpPr>
          <p:spPr>
            <a:xfrm>
              <a:off x="3884525" y="283950"/>
              <a:ext cx="2074650" cy="5191650"/>
            </a:xfrm>
            <a:custGeom>
              <a:avLst/>
              <a:gdLst/>
              <a:ahLst/>
              <a:cxnLst/>
              <a:rect l="l" t="t" r="r" b="b"/>
              <a:pathLst>
                <a:path w="82986" h="207666" extrusionOk="0">
                  <a:moveTo>
                    <a:pt x="536" y="733"/>
                  </a:moveTo>
                  <a:lnTo>
                    <a:pt x="82332" y="47576"/>
                  </a:lnTo>
                  <a:lnTo>
                    <a:pt x="82450" y="206938"/>
                  </a:lnTo>
                  <a:lnTo>
                    <a:pt x="658" y="160091"/>
                  </a:lnTo>
                  <a:lnTo>
                    <a:pt x="536" y="733"/>
                  </a:lnTo>
                  <a:close/>
                  <a:moveTo>
                    <a:pt x="269" y="1"/>
                  </a:moveTo>
                  <a:cubicBezTo>
                    <a:pt x="128" y="1"/>
                    <a:pt x="0" y="114"/>
                    <a:pt x="0" y="273"/>
                  </a:cubicBezTo>
                  <a:lnTo>
                    <a:pt x="118" y="160248"/>
                  </a:lnTo>
                  <a:cubicBezTo>
                    <a:pt x="118" y="160343"/>
                    <a:pt x="170" y="160433"/>
                    <a:pt x="256" y="160480"/>
                  </a:cubicBezTo>
                  <a:lnTo>
                    <a:pt x="82584" y="207630"/>
                  </a:lnTo>
                  <a:cubicBezTo>
                    <a:pt x="82623" y="207654"/>
                    <a:pt x="82670" y="207666"/>
                    <a:pt x="82718" y="207666"/>
                  </a:cubicBezTo>
                  <a:cubicBezTo>
                    <a:pt x="82720" y="207666"/>
                    <a:pt x="82722" y="207666"/>
                    <a:pt x="82724" y="207666"/>
                  </a:cubicBezTo>
                  <a:cubicBezTo>
                    <a:pt x="82867" y="207666"/>
                    <a:pt x="82985" y="207545"/>
                    <a:pt x="82985" y="207402"/>
                  </a:cubicBezTo>
                  <a:lnTo>
                    <a:pt x="82867" y="47423"/>
                  </a:lnTo>
                  <a:cubicBezTo>
                    <a:pt x="82867" y="47324"/>
                    <a:pt x="82812" y="47238"/>
                    <a:pt x="82729" y="47190"/>
                  </a:cubicBezTo>
                  <a:lnTo>
                    <a:pt x="402" y="36"/>
                  </a:lnTo>
                  <a:cubicBezTo>
                    <a:pt x="358" y="12"/>
                    <a:pt x="313" y="1"/>
                    <a:pt x="2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8"/>
            <p:cNvSpPr/>
            <p:nvPr/>
          </p:nvSpPr>
          <p:spPr>
            <a:xfrm>
              <a:off x="3883450" y="238125"/>
              <a:ext cx="2152175" cy="1238100"/>
            </a:xfrm>
            <a:custGeom>
              <a:avLst/>
              <a:gdLst/>
              <a:ahLst/>
              <a:cxnLst/>
              <a:rect l="l" t="t" r="r" b="b"/>
              <a:pathLst>
                <a:path w="86087" h="49524" extrusionOk="0">
                  <a:moveTo>
                    <a:pt x="3448" y="575"/>
                  </a:moveTo>
                  <a:lnTo>
                    <a:pt x="85244" y="47422"/>
                  </a:lnTo>
                  <a:lnTo>
                    <a:pt x="82638" y="48945"/>
                  </a:lnTo>
                  <a:lnTo>
                    <a:pt x="846" y="2102"/>
                  </a:lnTo>
                  <a:lnTo>
                    <a:pt x="3448" y="575"/>
                  </a:lnTo>
                  <a:close/>
                  <a:moveTo>
                    <a:pt x="3444" y="0"/>
                  </a:moveTo>
                  <a:cubicBezTo>
                    <a:pt x="3398" y="0"/>
                    <a:pt x="3351" y="12"/>
                    <a:pt x="3310" y="35"/>
                  </a:cubicBezTo>
                  <a:lnTo>
                    <a:pt x="177" y="1873"/>
                  </a:lnTo>
                  <a:cubicBezTo>
                    <a:pt x="0" y="1976"/>
                    <a:pt x="0" y="2235"/>
                    <a:pt x="181" y="2338"/>
                  </a:cubicBezTo>
                  <a:lnTo>
                    <a:pt x="82509" y="49488"/>
                  </a:lnTo>
                  <a:cubicBezTo>
                    <a:pt x="82548" y="49508"/>
                    <a:pt x="82595" y="49523"/>
                    <a:pt x="82642" y="49523"/>
                  </a:cubicBezTo>
                  <a:cubicBezTo>
                    <a:pt x="82690" y="49519"/>
                    <a:pt x="82733" y="49508"/>
                    <a:pt x="82776" y="49484"/>
                  </a:cubicBezTo>
                  <a:lnTo>
                    <a:pt x="85909" y="47650"/>
                  </a:lnTo>
                  <a:cubicBezTo>
                    <a:pt x="86086" y="47544"/>
                    <a:pt x="86086" y="47288"/>
                    <a:pt x="85909" y="47185"/>
                  </a:cubicBezTo>
                  <a:lnTo>
                    <a:pt x="3578" y="35"/>
                  </a:lnTo>
                  <a:cubicBezTo>
                    <a:pt x="3536" y="12"/>
                    <a:pt x="3490" y="0"/>
                    <a:pt x="34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8"/>
            <p:cNvSpPr/>
            <p:nvPr/>
          </p:nvSpPr>
          <p:spPr>
            <a:xfrm>
              <a:off x="3937750" y="477675"/>
              <a:ext cx="1939150" cy="4713275"/>
            </a:xfrm>
            <a:custGeom>
              <a:avLst/>
              <a:gdLst/>
              <a:ahLst/>
              <a:cxnLst/>
              <a:rect l="l" t="t" r="r" b="b"/>
              <a:pathLst>
                <a:path w="77566" h="188531" extrusionOk="0">
                  <a:moveTo>
                    <a:pt x="544" y="11746"/>
                  </a:moveTo>
                  <a:lnTo>
                    <a:pt x="76944" y="55499"/>
                  </a:lnTo>
                  <a:lnTo>
                    <a:pt x="77031" y="187803"/>
                  </a:lnTo>
                  <a:lnTo>
                    <a:pt x="630" y="144045"/>
                  </a:lnTo>
                  <a:lnTo>
                    <a:pt x="544" y="11746"/>
                  </a:lnTo>
                  <a:close/>
                  <a:moveTo>
                    <a:pt x="266" y="1"/>
                  </a:moveTo>
                  <a:cubicBezTo>
                    <a:pt x="136" y="1"/>
                    <a:pt x="6" y="86"/>
                    <a:pt x="1" y="257"/>
                  </a:cubicBezTo>
                  <a:lnTo>
                    <a:pt x="95" y="144199"/>
                  </a:lnTo>
                  <a:cubicBezTo>
                    <a:pt x="91" y="144297"/>
                    <a:pt x="146" y="144384"/>
                    <a:pt x="229" y="144431"/>
                  </a:cubicBezTo>
                  <a:lnTo>
                    <a:pt x="77164" y="188495"/>
                  </a:lnTo>
                  <a:cubicBezTo>
                    <a:pt x="77204" y="188519"/>
                    <a:pt x="77251" y="188531"/>
                    <a:pt x="77298" y="188531"/>
                  </a:cubicBezTo>
                  <a:lnTo>
                    <a:pt x="77298" y="188527"/>
                  </a:lnTo>
                  <a:cubicBezTo>
                    <a:pt x="77444" y="188527"/>
                    <a:pt x="77566" y="188409"/>
                    <a:pt x="77566" y="188259"/>
                  </a:cubicBezTo>
                  <a:lnTo>
                    <a:pt x="77479" y="55342"/>
                  </a:lnTo>
                  <a:cubicBezTo>
                    <a:pt x="77479" y="55247"/>
                    <a:pt x="77428" y="55161"/>
                    <a:pt x="77345" y="55114"/>
                  </a:cubicBezTo>
                  <a:lnTo>
                    <a:pt x="540" y="11132"/>
                  </a:lnTo>
                  <a:lnTo>
                    <a:pt x="532" y="257"/>
                  </a:lnTo>
                  <a:cubicBezTo>
                    <a:pt x="526" y="86"/>
                    <a:pt x="396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8"/>
            <p:cNvSpPr/>
            <p:nvPr/>
          </p:nvSpPr>
          <p:spPr>
            <a:xfrm>
              <a:off x="5467575" y="1459050"/>
              <a:ext cx="104600" cy="130325"/>
            </a:xfrm>
            <a:custGeom>
              <a:avLst/>
              <a:gdLst/>
              <a:ahLst/>
              <a:cxnLst/>
              <a:rect l="l" t="t" r="r" b="b"/>
              <a:pathLst>
                <a:path w="4184" h="5213" extrusionOk="0">
                  <a:moveTo>
                    <a:pt x="1279" y="533"/>
                  </a:moveTo>
                  <a:cubicBezTo>
                    <a:pt x="1480" y="533"/>
                    <a:pt x="1712" y="608"/>
                    <a:pt x="1964" y="745"/>
                  </a:cubicBezTo>
                  <a:cubicBezTo>
                    <a:pt x="2893" y="1277"/>
                    <a:pt x="3653" y="2579"/>
                    <a:pt x="3653" y="3646"/>
                  </a:cubicBezTo>
                  <a:cubicBezTo>
                    <a:pt x="3653" y="4106"/>
                    <a:pt x="3511" y="4441"/>
                    <a:pt x="3255" y="4591"/>
                  </a:cubicBezTo>
                  <a:cubicBezTo>
                    <a:pt x="3154" y="4649"/>
                    <a:pt x="3037" y="4678"/>
                    <a:pt x="2909" y="4678"/>
                  </a:cubicBezTo>
                  <a:cubicBezTo>
                    <a:pt x="2707" y="4678"/>
                    <a:pt x="2477" y="4606"/>
                    <a:pt x="2232" y="4465"/>
                  </a:cubicBezTo>
                  <a:cubicBezTo>
                    <a:pt x="1315" y="3941"/>
                    <a:pt x="539" y="2607"/>
                    <a:pt x="539" y="1556"/>
                  </a:cubicBezTo>
                  <a:cubicBezTo>
                    <a:pt x="535" y="1103"/>
                    <a:pt x="677" y="769"/>
                    <a:pt x="933" y="623"/>
                  </a:cubicBezTo>
                  <a:cubicBezTo>
                    <a:pt x="1039" y="560"/>
                    <a:pt x="1157" y="533"/>
                    <a:pt x="1279" y="533"/>
                  </a:cubicBezTo>
                  <a:close/>
                  <a:moveTo>
                    <a:pt x="1273" y="0"/>
                  </a:moveTo>
                  <a:cubicBezTo>
                    <a:pt x="1051" y="0"/>
                    <a:pt x="845" y="53"/>
                    <a:pt x="661" y="159"/>
                  </a:cubicBezTo>
                  <a:cubicBezTo>
                    <a:pt x="236" y="407"/>
                    <a:pt x="0" y="903"/>
                    <a:pt x="0" y="1560"/>
                  </a:cubicBezTo>
                  <a:cubicBezTo>
                    <a:pt x="0" y="2800"/>
                    <a:pt x="882" y="4311"/>
                    <a:pt x="1964" y="4933"/>
                  </a:cubicBezTo>
                  <a:cubicBezTo>
                    <a:pt x="2291" y="5118"/>
                    <a:pt x="2614" y="5212"/>
                    <a:pt x="2909" y="5212"/>
                  </a:cubicBezTo>
                  <a:cubicBezTo>
                    <a:pt x="2916" y="5212"/>
                    <a:pt x="2923" y="5213"/>
                    <a:pt x="2930" y="5213"/>
                  </a:cubicBezTo>
                  <a:cubicBezTo>
                    <a:pt x="3135" y="5213"/>
                    <a:pt x="3340" y="5158"/>
                    <a:pt x="3519" y="5055"/>
                  </a:cubicBezTo>
                  <a:cubicBezTo>
                    <a:pt x="3948" y="4807"/>
                    <a:pt x="4184" y="4307"/>
                    <a:pt x="4184" y="3650"/>
                  </a:cubicBezTo>
                  <a:cubicBezTo>
                    <a:pt x="4184" y="2390"/>
                    <a:pt x="3322" y="911"/>
                    <a:pt x="2228" y="285"/>
                  </a:cubicBezTo>
                  <a:cubicBezTo>
                    <a:pt x="1896" y="95"/>
                    <a:pt x="1571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8"/>
            <p:cNvSpPr/>
            <p:nvPr/>
          </p:nvSpPr>
          <p:spPr>
            <a:xfrm>
              <a:off x="3937675" y="477400"/>
              <a:ext cx="1937075" cy="1390625"/>
            </a:xfrm>
            <a:custGeom>
              <a:avLst/>
              <a:gdLst/>
              <a:ahLst/>
              <a:cxnLst/>
              <a:rect l="l" t="t" r="r" b="b"/>
              <a:pathLst>
                <a:path w="77483" h="55625" extrusionOk="0">
                  <a:moveTo>
                    <a:pt x="62475" y="39799"/>
                  </a:moveTo>
                  <a:cubicBezTo>
                    <a:pt x="62676" y="39799"/>
                    <a:pt x="62908" y="39874"/>
                    <a:pt x="63160" y="40011"/>
                  </a:cubicBezTo>
                  <a:cubicBezTo>
                    <a:pt x="64089" y="40543"/>
                    <a:pt x="64849" y="41845"/>
                    <a:pt x="64849" y="42912"/>
                  </a:cubicBezTo>
                  <a:cubicBezTo>
                    <a:pt x="64849" y="43372"/>
                    <a:pt x="64707" y="43707"/>
                    <a:pt x="64451" y="43857"/>
                  </a:cubicBezTo>
                  <a:cubicBezTo>
                    <a:pt x="64350" y="43915"/>
                    <a:pt x="64233" y="43944"/>
                    <a:pt x="64105" y="43944"/>
                  </a:cubicBezTo>
                  <a:cubicBezTo>
                    <a:pt x="63903" y="43944"/>
                    <a:pt x="63673" y="43872"/>
                    <a:pt x="63428" y="43731"/>
                  </a:cubicBezTo>
                  <a:cubicBezTo>
                    <a:pt x="62511" y="43207"/>
                    <a:pt x="61735" y="41873"/>
                    <a:pt x="61735" y="40822"/>
                  </a:cubicBezTo>
                  <a:cubicBezTo>
                    <a:pt x="61731" y="40369"/>
                    <a:pt x="61873" y="40035"/>
                    <a:pt x="62129" y="39889"/>
                  </a:cubicBezTo>
                  <a:cubicBezTo>
                    <a:pt x="62235" y="39826"/>
                    <a:pt x="62353" y="39799"/>
                    <a:pt x="62475" y="39799"/>
                  </a:cubicBezTo>
                  <a:close/>
                  <a:moveTo>
                    <a:pt x="62478" y="39265"/>
                  </a:moveTo>
                  <a:cubicBezTo>
                    <a:pt x="62255" y="39265"/>
                    <a:pt x="62046" y="39318"/>
                    <a:pt x="61861" y="39425"/>
                  </a:cubicBezTo>
                  <a:cubicBezTo>
                    <a:pt x="61432" y="39673"/>
                    <a:pt x="61200" y="40169"/>
                    <a:pt x="61200" y="40822"/>
                  </a:cubicBezTo>
                  <a:cubicBezTo>
                    <a:pt x="61200" y="42066"/>
                    <a:pt x="62078" y="43577"/>
                    <a:pt x="63160" y="44199"/>
                  </a:cubicBezTo>
                  <a:cubicBezTo>
                    <a:pt x="63491" y="44384"/>
                    <a:pt x="63810" y="44478"/>
                    <a:pt x="64105" y="44478"/>
                  </a:cubicBezTo>
                  <a:cubicBezTo>
                    <a:pt x="64112" y="44478"/>
                    <a:pt x="64119" y="44479"/>
                    <a:pt x="64126" y="44479"/>
                  </a:cubicBezTo>
                  <a:cubicBezTo>
                    <a:pt x="64335" y="44479"/>
                    <a:pt x="64536" y="44424"/>
                    <a:pt x="64719" y="44321"/>
                  </a:cubicBezTo>
                  <a:cubicBezTo>
                    <a:pt x="65148" y="44069"/>
                    <a:pt x="65384" y="43573"/>
                    <a:pt x="65384" y="42912"/>
                  </a:cubicBezTo>
                  <a:cubicBezTo>
                    <a:pt x="65384" y="41656"/>
                    <a:pt x="64522" y="40177"/>
                    <a:pt x="63424" y="39547"/>
                  </a:cubicBezTo>
                  <a:cubicBezTo>
                    <a:pt x="63096" y="39359"/>
                    <a:pt x="62774" y="39265"/>
                    <a:pt x="62478" y="39265"/>
                  </a:cubicBezTo>
                  <a:close/>
                  <a:moveTo>
                    <a:pt x="67568" y="42715"/>
                  </a:moveTo>
                  <a:cubicBezTo>
                    <a:pt x="67769" y="42715"/>
                    <a:pt x="68001" y="42786"/>
                    <a:pt x="68249" y="42928"/>
                  </a:cubicBezTo>
                  <a:cubicBezTo>
                    <a:pt x="69182" y="43463"/>
                    <a:pt x="69941" y="44766"/>
                    <a:pt x="69941" y="45832"/>
                  </a:cubicBezTo>
                  <a:cubicBezTo>
                    <a:pt x="69941" y="46289"/>
                    <a:pt x="69800" y="46623"/>
                    <a:pt x="69544" y="46773"/>
                  </a:cubicBezTo>
                  <a:cubicBezTo>
                    <a:pt x="69443" y="46831"/>
                    <a:pt x="69326" y="46860"/>
                    <a:pt x="69196" y="46860"/>
                  </a:cubicBezTo>
                  <a:cubicBezTo>
                    <a:pt x="68994" y="46860"/>
                    <a:pt x="68762" y="46789"/>
                    <a:pt x="68517" y="46647"/>
                  </a:cubicBezTo>
                  <a:cubicBezTo>
                    <a:pt x="67584" y="46116"/>
                    <a:pt x="66828" y="44813"/>
                    <a:pt x="66828" y="43742"/>
                  </a:cubicBezTo>
                  <a:cubicBezTo>
                    <a:pt x="66828" y="43286"/>
                    <a:pt x="66970" y="42951"/>
                    <a:pt x="67226" y="42802"/>
                  </a:cubicBezTo>
                  <a:cubicBezTo>
                    <a:pt x="67328" y="42743"/>
                    <a:pt x="67450" y="42715"/>
                    <a:pt x="67568" y="42715"/>
                  </a:cubicBezTo>
                  <a:close/>
                  <a:moveTo>
                    <a:pt x="67572" y="42181"/>
                  </a:moveTo>
                  <a:cubicBezTo>
                    <a:pt x="67349" y="42181"/>
                    <a:pt x="67141" y="42235"/>
                    <a:pt x="66958" y="42341"/>
                  </a:cubicBezTo>
                  <a:cubicBezTo>
                    <a:pt x="66529" y="42589"/>
                    <a:pt x="66293" y="43085"/>
                    <a:pt x="66293" y="43742"/>
                  </a:cubicBezTo>
                  <a:cubicBezTo>
                    <a:pt x="66293" y="45006"/>
                    <a:pt x="67155" y="46486"/>
                    <a:pt x="68253" y="47111"/>
                  </a:cubicBezTo>
                  <a:cubicBezTo>
                    <a:pt x="68580" y="47300"/>
                    <a:pt x="68902" y="47395"/>
                    <a:pt x="69198" y="47395"/>
                  </a:cubicBezTo>
                  <a:cubicBezTo>
                    <a:pt x="69205" y="47395"/>
                    <a:pt x="69212" y="47395"/>
                    <a:pt x="69219" y="47395"/>
                  </a:cubicBezTo>
                  <a:cubicBezTo>
                    <a:pt x="69428" y="47395"/>
                    <a:pt x="69633" y="47340"/>
                    <a:pt x="69812" y="47233"/>
                  </a:cubicBezTo>
                  <a:cubicBezTo>
                    <a:pt x="70241" y="46985"/>
                    <a:pt x="70477" y="46486"/>
                    <a:pt x="70477" y="45832"/>
                  </a:cubicBezTo>
                  <a:cubicBezTo>
                    <a:pt x="70477" y="44573"/>
                    <a:pt x="69615" y="43093"/>
                    <a:pt x="68517" y="42463"/>
                  </a:cubicBezTo>
                  <a:cubicBezTo>
                    <a:pt x="68189" y="42275"/>
                    <a:pt x="67867" y="42181"/>
                    <a:pt x="67572" y="42181"/>
                  </a:cubicBezTo>
                  <a:close/>
                  <a:moveTo>
                    <a:pt x="72641" y="45631"/>
                  </a:moveTo>
                  <a:cubicBezTo>
                    <a:pt x="72647" y="45631"/>
                    <a:pt x="72654" y="45631"/>
                    <a:pt x="72661" y="45632"/>
                  </a:cubicBezTo>
                  <a:cubicBezTo>
                    <a:pt x="72858" y="45632"/>
                    <a:pt x="73090" y="45702"/>
                    <a:pt x="73342" y="45844"/>
                  </a:cubicBezTo>
                  <a:cubicBezTo>
                    <a:pt x="74275" y="46379"/>
                    <a:pt x="75034" y="47682"/>
                    <a:pt x="75034" y="48749"/>
                  </a:cubicBezTo>
                  <a:cubicBezTo>
                    <a:pt x="75034" y="49205"/>
                    <a:pt x="74897" y="49536"/>
                    <a:pt x="74637" y="49689"/>
                  </a:cubicBezTo>
                  <a:cubicBezTo>
                    <a:pt x="74536" y="49747"/>
                    <a:pt x="74418" y="49776"/>
                    <a:pt x="74289" y="49776"/>
                  </a:cubicBezTo>
                  <a:cubicBezTo>
                    <a:pt x="74087" y="49776"/>
                    <a:pt x="73855" y="49705"/>
                    <a:pt x="73610" y="49563"/>
                  </a:cubicBezTo>
                  <a:cubicBezTo>
                    <a:pt x="72681" y="49032"/>
                    <a:pt x="71921" y="47725"/>
                    <a:pt x="71921" y="46659"/>
                  </a:cubicBezTo>
                  <a:cubicBezTo>
                    <a:pt x="71917" y="46198"/>
                    <a:pt x="72059" y="45864"/>
                    <a:pt x="72315" y="45718"/>
                  </a:cubicBezTo>
                  <a:cubicBezTo>
                    <a:pt x="72415" y="45662"/>
                    <a:pt x="72526" y="45631"/>
                    <a:pt x="72641" y="45631"/>
                  </a:cubicBezTo>
                  <a:close/>
                  <a:moveTo>
                    <a:pt x="72657" y="45099"/>
                  </a:moveTo>
                  <a:cubicBezTo>
                    <a:pt x="72436" y="45099"/>
                    <a:pt x="72230" y="45152"/>
                    <a:pt x="72047" y="45258"/>
                  </a:cubicBezTo>
                  <a:cubicBezTo>
                    <a:pt x="71618" y="45506"/>
                    <a:pt x="71386" y="46005"/>
                    <a:pt x="71386" y="46659"/>
                  </a:cubicBezTo>
                  <a:cubicBezTo>
                    <a:pt x="71386" y="47922"/>
                    <a:pt x="72244" y="49402"/>
                    <a:pt x="73342" y="50032"/>
                  </a:cubicBezTo>
                  <a:cubicBezTo>
                    <a:pt x="73672" y="50221"/>
                    <a:pt x="73995" y="50315"/>
                    <a:pt x="74290" y="50315"/>
                  </a:cubicBezTo>
                  <a:lnTo>
                    <a:pt x="74286" y="50311"/>
                  </a:lnTo>
                  <a:lnTo>
                    <a:pt x="74286" y="50311"/>
                  </a:lnTo>
                  <a:cubicBezTo>
                    <a:pt x="74294" y="50311"/>
                    <a:pt x="74301" y="50311"/>
                    <a:pt x="74308" y="50311"/>
                  </a:cubicBezTo>
                  <a:cubicBezTo>
                    <a:pt x="74517" y="50311"/>
                    <a:pt x="74722" y="50256"/>
                    <a:pt x="74904" y="50154"/>
                  </a:cubicBezTo>
                  <a:cubicBezTo>
                    <a:pt x="75333" y="49906"/>
                    <a:pt x="75570" y="49406"/>
                    <a:pt x="75570" y="48749"/>
                  </a:cubicBezTo>
                  <a:cubicBezTo>
                    <a:pt x="75570" y="47489"/>
                    <a:pt x="74704" y="46013"/>
                    <a:pt x="73606" y="45384"/>
                  </a:cubicBezTo>
                  <a:cubicBezTo>
                    <a:pt x="73276" y="45194"/>
                    <a:pt x="72953" y="45099"/>
                    <a:pt x="72657" y="45099"/>
                  </a:cubicBezTo>
                  <a:close/>
                  <a:moveTo>
                    <a:pt x="539" y="729"/>
                  </a:moveTo>
                  <a:lnTo>
                    <a:pt x="76939" y="44486"/>
                  </a:lnTo>
                  <a:lnTo>
                    <a:pt x="76947" y="54896"/>
                  </a:lnTo>
                  <a:lnTo>
                    <a:pt x="76947" y="54896"/>
                  </a:lnTo>
                  <a:lnTo>
                    <a:pt x="543" y="11143"/>
                  </a:lnTo>
                  <a:lnTo>
                    <a:pt x="539" y="729"/>
                  </a:lnTo>
                  <a:close/>
                  <a:moveTo>
                    <a:pt x="269" y="0"/>
                  </a:moveTo>
                  <a:cubicBezTo>
                    <a:pt x="129" y="0"/>
                    <a:pt x="1" y="113"/>
                    <a:pt x="4" y="268"/>
                  </a:cubicBezTo>
                  <a:lnTo>
                    <a:pt x="7" y="11292"/>
                  </a:lnTo>
                  <a:cubicBezTo>
                    <a:pt x="7" y="11391"/>
                    <a:pt x="59" y="11477"/>
                    <a:pt x="145" y="11525"/>
                  </a:cubicBezTo>
                  <a:lnTo>
                    <a:pt x="77081" y="55589"/>
                  </a:lnTo>
                  <a:cubicBezTo>
                    <a:pt x="77120" y="55613"/>
                    <a:pt x="77167" y="55624"/>
                    <a:pt x="77215" y="55624"/>
                  </a:cubicBezTo>
                  <a:cubicBezTo>
                    <a:pt x="77360" y="55624"/>
                    <a:pt x="77482" y="55506"/>
                    <a:pt x="77482" y="55357"/>
                  </a:cubicBezTo>
                  <a:lnTo>
                    <a:pt x="77474" y="44329"/>
                  </a:lnTo>
                  <a:cubicBezTo>
                    <a:pt x="77474" y="44234"/>
                    <a:pt x="77423" y="44144"/>
                    <a:pt x="77341" y="44097"/>
                  </a:cubicBezTo>
                  <a:lnTo>
                    <a:pt x="401" y="36"/>
                  </a:lnTo>
                  <a:cubicBezTo>
                    <a:pt x="359" y="12"/>
                    <a:pt x="313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8"/>
            <p:cNvSpPr/>
            <p:nvPr/>
          </p:nvSpPr>
          <p:spPr>
            <a:xfrm>
              <a:off x="5595000" y="1531950"/>
              <a:ext cx="104600" cy="130325"/>
            </a:xfrm>
            <a:custGeom>
              <a:avLst/>
              <a:gdLst/>
              <a:ahLst/>
              <a:cxnLst/>
              <a:rect l="l" t="t" r="r" b="b"/>
              <a:pathLst>
                <a:path w="4184" h="5213" extrusionOk="0">
                  <a:moveTo>
                    <a:pt x="1275" y="533"/>
                  </a:moveTo>
                  <a:cubicBezTo>
                    <a:pt x="1476" y="533"/>
                    <a:pt x="1708" y="604"/>
                    <a:pt x="1952" y="746"/>
                  </a:cubicBezTo>
                  <a:cubicBezTo>
                    <a:pt x="2885" y="1281"/>
                    <a:pt x="3648" y="2584"/>
                    <a:pt x="3648" y="3650"/>
                  </a:cubicBezTo>
                  <a:cubicBezTo>
                    <a:pt x="3648" y="4107"/>
                    <a:pt x="3507" y="4441"/>
                    <a:pt x="3247" y="4591"/>
                  </a:cubicBezTo>
                  <a:cubicBezTo>
                    <a:pt x="3147" y="4649"/>
                    <a:pt x="3031" y="4678"/>
                    <a:pt x="2903" y="4678"/>
                  </a:cubicBezTo>
                  <a:cubicBezTo>
                    <a:pt x="2701" y="4678"/>
                    <a:pt x="2469" y="4607"/>
                    <a:pt x="2224" y="4465"/>
                  </a:cubicBezTo>
                  <a:cubicBezTo>
                    <a:pt x="1291" y="3934"/>
                    <a:pt x="531" y="2631"/>
                    <a:pt x="531" y="1560"/>
                  </a:cubicBezTo>
                  <a:cubicBezTo>
                    <a:pt x="531" y="1104"/>
                    <a:pt x="673" y="769"/>
                    <a:pt x="929" y="620"/>
                  </a:cubicBezTo>
                  <a:cubicBezTo>
                    <a:pt x="1035" y="561"/>
                    <a:pt x="1153" y="533"/>
                    <a:pt x="1275" y="533"/>
                  </a:cubicBezTo>
                  <a:close/>
                  <a:moveTo>
                    <a:pt x="1273" y="0"/>
                  </a:moveTo>
                  <a:cubicBezTo>
                    <a:pt x="1052" y="0"/>
                    <a:pt x="845" y="53"/>
                    <a:pt x="661" y="159"/>
                  </a:cubicBezTo>
                  <a:cubicBezTo>
                    <a:pt x="232" y="407"/>
                    <a:pt x="0" y="903"/>
                    <a:pt x="0" y="1560"/>
                  </a:cubicBezTo>
                  <a:cubicBezTo>
                    <a:pt x="0" y="2824"/>
                    <a:pt x="858" y="4304"/>
                    <a:pt x="1956" y="4929"/>
                  </a:cubicBezTo>
                  <a:cubicBezTo>
                    <a:pt x="2287" y="5118"/>
                    <a:pt x="2609" y="5213"/>
                    <a:pt x="2905" y="5213"/>
                  </a:cubicBezTo>
                  <a:cubicBezTo>
                    <a:pt x="2912" y="5213"/>
                    <a:pt x="2919" y="5213"/>
                    <a:pt x="2926" y="5213"/>
                  </a:cubicBezTo>
                  <a:cubicBezTo>
                    <a:pt x="3131" y="5213"/>
                    <a:pt x="3336" y="5158"/>
                    <a:pt x="3519" y="5055"/>
                  </a:cubicBezTo>
                  <a:cubicBezTo>
                    <a:pt x="3948" y="4803"/>
                    <a:pt x="4184" y="4308"/>
                    <a:pt x="4184" y="3650"/>
                  </a:cubicBezTo>
                  <a:cubicBezTo>
                    <a:pt x="4180" y="2391"/>
                    <a:pt x="3318" y="911"/>
                    <a:pt x="2220" y="281"/>
                  </a:cubicBezTo>
                  <a:cubicBezTo>
                    <a:pt x="1891" y="94"/>
                    <a:pt x="1569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8"/>
            <p:cNvSpPr/>
            <p:nvPr/>
          </p:nvSpPr>
          <p:spPr>
            <a:xfrm>
              <a:off x="5722200" y="1604775"/>
              <a:ext cx="104625" cy="130425"/>
            </a:xfrm>
            <a:custGeom>
              <a:avLst/>
              <a:gdLst/>
              <a:ahLst/>
              <a:cxnLst/>
              <a:rect l="l" t="t" r="r" b="b"/>
              <a:pathLst>
                <a:path w="4185" h="5217" extrusionOk="0">
                  <a:moveTo>
                    <a:pt x="1260" y="536"/>
                  </a:moveTo>
                  <a:cubicBezTo>
                    <a:pt x="1266" y="536"/>
                    <a:pt x="1273" y="536"/>
                    <a:pt x="1280" y="537"/>
                  </a:cubicBezTo>
                  <a:cubicBezTo>
                    <a:pt x="1477" y="537"/>
                    <a:pt x="1709" y="607"/>
                    <a:pt x="1961" y="749"/>
                  </a:cubicBezTo>
                  <a:cubicBezTo>
                    <a:pt x="2894" y="1284"/>
                    <a:pt x="3653" y="2587"/>
                    <a:pt x="3653" y="3654"/>
                  </a:cubicBezTo>
                  <a:cubicBezTo>
                    <a:pt x="3653" y="4110"/>
                    <a:pt x="3516" y="4441"/>
                    <a:pt x="3256" y="4594"/>
                  </a:cubicBezTo>
                  <a:cubicBezTo>
                    <a:pt x="3155" y="4652"/>
                    <a:pt x="3037" y="4681"/>
                    <a:pt x="2908" y="4681"/>
                  </a:cubicBezTo>
                  <a:cubicBezTo>
                    <a:pt x="2706" y="4681"/>
                    <a:pt x="2474" y="4610"/>
                    <a:pt x="2229" y="4468"/>
                  </a:cubicBezTo>
                  <a:cubicBezTo>
                    <a:pt x="1300" y="3937"/>
                    <a:pt x="540" y="2630"/>
                    <a:pt x="540" y="1564"/>
                  </a:cubicBezTo>
                  <a:cubicBezTo>
                    <a:pt x="536" y="1103"/>
                    <a:pt x="678" y="769"/>
                    <a:pt x="934" y="623"/>
                  </a:cubicBezTo>
                  <a:cubicBezTo>
                    <a:pt x="1034" y="567"/>
                    <a:pt x="1145" y="536"/>
                    <a:pt x="1260" y="536"/>
                  </a:cubicBezTo>
                  <a:close/>
                  <a:moveTo>
                    <a:pt x="1272" y="0"/>
                  </a:moveTo>
                  <a:cubicBezTo>
                    <a:pt x="1051" y="0"/>
                    <a:pt x="845" y="53"/>
                    <a:pt x="662" y="159"/>
                  </a:cubicBezTo>
                  <a:cubicBezTo>
                    <a:pt x="237" y="411"/>
                    <a:pt x="1" y="906"/>
                    <a:pt x="1" y="1564"/>
                  </a:cubicBezTo>
                  <a:cubicBezTo>
                    <a:pt x="1" y="2823"/>
                    <a:pt x="863" y="4303"/>
                    <a:pt x="1961" y="4933"/>
                  </a:cubicBezTo>
                  <a:cubicBezTo>
                    <a:pt x="2288" y="5122"/>
                    <a:pt x="2610" y="5216"/>
                    <a:pt x="2905" y="5216"/>
                  </a:cubicBezTo>
                  <a:cubicBezTo>
                    <a:pt x="3122" y="5216"/>
                    <a:pt x="3334" y="5161"/>
                    <a:pt x="3519" y="5055"/>
                  </a:cubicBezTo>
                  <a:cubicBezTo>
                    <a:pt x="3948" y="4807"/>
                    <a:pt x="4185" y="4307"/>
                    <a:pt x="4185" y="3654"/>
                  </a:cubicBezTo>
                  <a:cubicBezTo>
                    <a:pt x="4185" y="2394"/>
                    <a:pt x="3323" y="914"/>
                    <a:pt x="2221" y="285"/>
                  </a:cubicBezTo>
                  <a:cubicBezTo>
                    <a:pt x="1891" y="95"/>
                    <a:pt x="1568" y="0"/>
                    <a:pt x="12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8"/>
          <p:cNvGrpSpPr/>
          <p:nvPr/>
        </p:nvGrpSpPr>
        <p:grpSpPr>
          <a:xfrm>
            <a:off x="6599809" y="2046663"/>
            <a:ext cx="1266825" cy="1072200"/>
            <a:chOff x="1836575" y="850325"/>
            <a:chExt cx="1266825" cy="1072200"/>
          </a:xfrm>
        </p:grpSpPr>
        <p:sp>
          <p:nvSpPr>
            <p:cNvPr id="708" name="Google Shape;708;p68"/>
            <p:cNvSpPr/>
            <p:nvPr/>
          </p:nvSpPr>
          <p:spPr>
            <a:xfrm>
              <a:off x="1907500" y="850325"/>
              <a:ext cx="1195900" cy="1072100"/>
            </a:xfrm>
            <a:custGeom>
              <a:avLst/>
              <a:gdLst/>
              <a:ahLst/>
              <a:cxnLst/>
              <a:rect l="l" t="t" r="r" b="b"/>
              <a:pathLst>
                <a:path w="47836" h="42884" extrusionOk="0">
                  <a:moveTo>
                    <a:pt x="8316" y="1467"/>
                  </a:moveTo>
                  <a:cubicBezTo>
                    <a:pt x="9636" y="1467"/>
                    <a:pt x="11109" y="1911"/>
                    <a:pt x="12642" y="2791"/>
                  </a:cubicBezTo>
                  <a:cubicBezTo>
                    <a:pt x="13363" y="3208"/>
                    <a:pt x="14047" y="3684"/>
                    <a:pt x="14689" y="4215"/>
                  </a:cubicBezTo>
                  <a:lnTo>
                    <a:pt x="14689" y="4219"/>
                  </a:lnTo>
                  <a:lnTo>
                    <a:pt x="14693" y="4219"/>
                  </a:lnTo>
                  <a:cubicBezTo>
                    <a:pt x="15445" y="4841"/>
                    <a:pt x="16153" y="5518"/>
                    <a:pt x="16806" y="6242"/>
                  </a:cubicBezTo>
                  <a:lnTo>
                    <a:pt x="11922" y="9100"/>
                  </a:lnTo>
                  <a:cubicBezTo>
                    <a:pt x="10541" y="7557"/>
                    <a:pt x="9073" y="6333"/>
                    <a:pt x="7549" y="5459"/>
                  </a:cubicBezTo>
                  <a:cubicBezTo>
                    <a:pt x="5936" y="4534"/>
                    <a:pt x="4373" y="4066"/>
                    <a:pt x="2956" y="4066"/>
                  </a:cubicBezTo>
                  <a:cubicBezTo>
                    <a:pt x="2783" y="4066"/>
                    <a:pt x="2610" y="4074"/>
                    <a:pt x="2441" y="4089"/>
                  </a:cubicBezTo>
                  <a:lnTo>
                    <a:pt x="5810" y="2118"/>
                  </a:lnTo>
                  <a:cubicBezTo>
                    <a:pt x="6550" y="1683"/>
                    <a:pt x="7396" y="1467"/>
                    <a:pt x="8316" y="1467"/>
                  </a:cubicBezTo>
                  <a:close/>
                  <a:moveTo>
                    <a:pt x="22709" y="536"/>
                  </a:moveTo>
                  <a:cubicBezTo>
                    <a:pt x="24028" y="536"/>
                    <a:pt x="25498" y="978"/>
                    <a:pt x="27027" y="1854"/>
                  </a:cubicBezTo>
                  <a:cubicBezTo>
                    <a:pt x="32467" y="4971"/>
                    <a:pt x="36894" y="12579"/>
                    <a:pt x="36898" y="18813"/>
                  </a:cubicBezTo>
                  <a:cubicBezTo>
                    <a:pt x="36902" y="19513"/>
                    <a:pt x="36839" y="20210"/>
                    <a:pt x="36709" y="20895"/>
                  </a:cubicBezTo>
                  <a:cubicBezTo>
                    <a:pt x="36682" y="21037"/>
                    <a:pt x="36772" y="21174"/>
                    <a:pt x="36914" y="21210"/>
                  </a:cubicBezTo>
                  <a:cubicBezTo>
                    <a:pt x="37670" y="21383"/>
                    <a:pt x="38449" y="21694"/>
                    <a:pt x="39232" y="22143"/>
                  </a:cubicBezTo>
                  <a:cubicBezTo>
                    <a:pt x="43679" y="24693"/>
                    <a:pt x="47300" y="30911"/>
                    <a:pt x="47304" y="36008"/>
                  </a:cubicBezTo>
                  <a:cubicBezTo>
                    <a:pt x="47304" y="37271"/>
                    <a:pt x="47076" y="38377"/>
                    <a:pt x="46623" y="39287"/>
                  </a:cubicBezTo>
                  <a:lnTo>
                    <a:pt x="42042" y="41971"/>
                  </a:lnTo>
                  <a:cubicBezTo>
                    <a:pt x="42337" y="41140"/>
                    <a:pt x="42483" y="40192"/>
                    <a:pt x="42483" y="39141"/>
                  </a:cubicBezTo>
                  <a:cubicBezTo>
                    <a:pt x="42479" y="33875"/>
                    <a:pt x="38736" y="27448"/>
                    <a:pt x="34143" y="24815"/>
                  </a:cubicBezTo>
                  <a:cubicBezTo>
                    <a:pt x="33447" y="24409"/>
                    <a:pt x="32703" y="24099"/>
                    <a:pt x="31927" y="23886"/>
                  </a:cubicBezTo>
                  <a:cubicBezTo>
                    <a:pt x="32034" y="23248"/>
                    <a:pt x="32085" y="22599"/>
                    <a:pt x="32081" y="21954"/>
                  </a:cubicBezTo>
                  <a:cubicBezTo>
                    <a:pt x="32077" y="15546"/>
                    <a:pt x="27531" y="7730"/>
                    <a:pt x="21938" y="4530"/>
                  </a:cubicBezTo>
                  <a:cubicBezTo>
                    <a:pt x="20332" y="3608"/>
                    <a:pt x="18769" y="3142"/>
                    <a:pt x="17354" y="3142"/>
                  </a:cubicBezTo>
                  <a:cubicBezTo>
                    <a:pt x="17174" y="3142"/>
                    <a:pt x="16997" y="3149"/>
                    <a:pt x="16822" y="3164"/>
                  </a:cubicBezTo>
                  <a:lnTo>
                    <a:pt x="20199" y="1185"/>
                  </a:lnTo>
                  <a:cubicBezTo>
                    <a:pt x="20942" y="751"/>
                    <a:pt x="21789" y="536"/>
                    <a:pt x="22709" y="536"/>
                  </a:cubicBezTo>
                  <a:close/>
                  <a:moveTo>
                    <a:pt x="22706" y="1"/>
                  </a:moveTo>
                  <a:cubicBezTo>
                    <a:pt x="21693" y="1"/>
                    <a:pt x="20757" y="241"/>
                    <a:pt x="19931" y="724"/>
                  </a:cubicBezTo>
                  <a:lnTo>
                    <a:pt x="14882" y="3684"/>
                  </a:lnTo>
                  <a:cubicBezTo>
                    <a:pt x="14256" y="3180"/>
                    <a:pt x="13599" y="2724"/>
                    <a:pt x="12906" y="2322"/>
                  </a:cubicBezTo>
                  <a:cubicBezTo>
                    <a:pt x="11288" y="1396"/>
                    <a:pt x="9725" y="930"/>
                    <a:pt x="8311" y="930"/>
                  </a:cubicBezTo>
                  <a:cubicBezTo>
                    <a:pt x="7297" y="930"/>
                    <a:pt x="6360" y="1170"/>
                    <a:pt x="5534" y="1653"/>
                  </a:cubicBezTo>
                  <a:lnTo>
                    <a:pt x="182" y="4790"/>
                  </a:lnTo>
                  <a:cubicBezTo>
                    <a:pt x="48" y="4861"/>
                    <a:pt x="1" y="5030"/>
                    <a:pt x="76" y="5160"/>
                  </a:cubicBezTo>
                  <a:cubicBezTo>
                    <a:pt x="126" y="5246"/>
                    <a:pt x="215" y="5293"/>
                    <a:pt x="307" y="5293"/>
                  </a:cubicBezTo>
                  <a:cubicBezTo>
                    <a:pt x="357" y="5293"/>
                    <a:pt x="408" y="5280"/>
                    <a:pt x="453" y="5250"/>
                  </a:cubicBezTo>
                  <a:cubicBezTo>
                    <a:pt x="1193" y="4818"/>
                    <a:pt x="2038" y="4603"/>
                    <a:pt x="2957" y="4603"/>
                  </a:cubicBezTo>
                  <a:cubicBezTo>
                    <a:pt x="4278" y="4603"/>
                    <a:pt x="5752" y="5046"/>
                    <a:pt x="7286" y="5923"/>
                  </a:cubicBezTo>
                  <a:cubicBezTo>
                    <a:pt x="8813" y="6797"/>
                    <a:pt x="10281" y="8041"/>
                    <a:pt x="11666" y="9623"/>
                  </a:cubicBezTo>
                  <a:cubicBezTo>
                    <a:pt x="11717" y="9681"/>
                    <a:pt x="11790" y="9712"/>
                    <a:pt x="11864" y="9712"/>
                  </a:cubicBezTo>
                  <a:cubicBezTo>
                    <a:pt x="11911" y="9712"/>
                    <a:pt x="11958" y="9700"/>
                    <a:pt x="12001" y="9674"/>
                  </a:cubicBezTo>
                  <a:lnTo>
                    <a:pt x="17353" y="6537"/>
                  </a:lnTo>
                  <a:cubicBezTo>
                    <a:pt x="17499" y="6455"/>
                    <a:pt x="17530" y="6258"/>
                    <a:pt x="17420" y="6132"/>
                  </a:cubicBezTo>
                  <a:cubicBezTo>
                    <a:pt x="16779" y="5396"/>
                    <a:pt x="16086" y="4707"/>
                    <a:pt x="15350" y="4074"/>
                  </a:cubicBezTo>
                  <a:cubicBezTo>
                    <a:pt x="15963" y="3809"/>
                    <a:pt x="16637" y="3677"/>
                    <a:pt x="17356" y="3677"/>
                  </a:cubicBezTo>
                  <a:cubicBezTo>
                    <a:pt x="18677" y="3677"/>
                    <a:pt x="20148" y="4121"/>
                    <a:pt x="21675" y="4995"/>
                  </a:cubicBezTo>
                  <a:cubicBezTo>
                    <a:pt x="27114" y="8108"/>
                    <a:pt x="31542" y="15715"/>
                    <a:pt x="31546" y="21954"/>
                  </a:cubicBezTo>
                  <a:cubicBezTo>
                    <a:pt x="31550" y="22650"/>
                    <a:pt x="31487" y="23347"/>
                    <a:pt x="31357" y="24032"/>
                  </a:cubicBezTo>
                  <a:cubicBezTo>
                    <a:pt x="31329" y="24173"/>
                    <a:pt x="31420" y="24311"/>
                    <a:pt x="31561" y="24347"/>
                  </a:cubicBezTo>
                  <a:cubicBezTo>
                    <a:pt x="32317" y="24520"/>
                    <a:pt x="33096" y="24831"/>
                    <a:pt x="33879" y="25279"/>
                  </a:cubicBezTo>
                  <a:cubicBezTo>
                    <a:pt x="38327" y="27830"/>
                    <a:pt x="41948" y="34044"/>
                    <a:pt x="41952" y="39145"/>
                  </a:cubicBezTo>
                  <a:cubicBezTo>
                    <a:pt x="41952" y="40440"/>
                    <a:pt x="41712" y="41569"/>
                    <a:pt x="41239" y="42494"/>
                  </a:cubicBezTo>
                  <a:cubicBezTo>
                    <a:pt x="41149" y="42671"/>
                    <a:pt x="41275" y="42880"/>
                    <a:pt x="41475" y="42884"/>
                  </a:cubicBezTo>
                  <a:cubicBezTo>
                    <a:pt x="41523" y="42880"/>
                    <a:pt x="41570" y="42868"/>
                    <a:pt x="41609" y="42844"/>
                  </a:cubicBezTo>
                  <a:lnTo>
                    <a:pt x="46962" y="39708"/>
                  </a:lnTo>
                  <a:cubicBezTo>
                    <a:pt x="47005" y="39680"/>
                    <a:pt x="47041" y="39645"/>
                    <a:pt x="47064" y="39597"/>
                  </a:cubicBezTo>
                  <a:cubicBezTo>
                    <a:pt x="47580" y="38598"/>
                    <a:pt x="47836" y="37390"/>
                    <a:pt x="47836" y="36004"/>
                  </a:cubicBezTo>
                  <a:cubicBezTo>
                    <a:pt x="47836" y="30738"/>
                    <a:pt x="44093" y="24311"/>
                    <a:pt x="39496" y="21678"/>
                  </a:cubicBezTo>
                  <a:cubicBezTo>
                    <a:pt x="38803" y="21273"/>
                    <a:pt x="38059" y="20962"/>
                    <a:pt x="37280" y="20749"/>
                  </a:cubicBezTo>
                  <a:cubicBezTo>
                    <a:pt x="37386" y="20112"/>
                    <a:pt x="37437" y="19462"/>
                    <a:pt x="37433" y="18817"/>
                  </a:cubicBezTo>
                  <a:cubicBezTo>
                    <a:pt x="37430" y="12409"/>
                    <a:pt x="32884" y="4589"/>
                    <a:pt x="27295" y="1393"/>
                  </a:cubicBezTo>
                  <a:cubicBezTo>
                    <a:pt x="25679" y="468"/>
                    <a:pt x="24118" y="1"/>
                    <a:pt x="227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8"/>
            <p:cNvSpPr/>
            <p:nvPr/>
          </p:nvSpPr>
          <p:spPr>
            <a:xfrm>
              <a:off x="1836575" y="928825"/>
              <a:ext cx="1133000" cy="993700"/>
            </a:xfrm>
            <a:custGeom>
              <a:avLst/>
              <a:gdLst/>
              <a:ahLst/>
              <a:cxnLst/>
              <a:rect l="l" t="t" r="r" b="b"/>
              <a:pathLst>
                <a:path w="45320" h="39748" extrusionOk="0">
                  <a:moveTo>
                    <a:pt x="20189" y="535"/>
                  </a:moveTo>
                  <a:cubicBezTo>
                    <a:pt x="21511" y="535"/>
                    <a:pt x="22984" y="978"/>
                    <a:pt x="24512" y="1855"/>
                  </a:cubicBezTo>
                  <a:cubicBezTo>
                    <a:pt x="29951" y="4968"/>
                    <a:pt x="34379" y="12575"/>
                    <a:pt x="34383" y="18814"/>
                  </a:cubicBezTo>
                  <a:cubicBezTo>
                    <a:pt x="34387" y="19510"/>
                    <a:pt x="34324" y="20207"/>
                    <a:pt x="34194" y="20892"/>
                  </a:cubicBezTo>
                  <a:cubicBezTo>
                    <a:pt x="34166" y="21033"/>
                    <a:pt x="34257" y="21171"/>
                    <a:pt x="34398" y="21207"/>
                  </a:cubicBezTo>
                  <a:cubicBezTo>
                    <a:pt x="35154" y="21380"/>
                    <a:pt x="35933" y="21691"/>
                    <a:pt x="36716" y="22139"/>
                  </a:cubicBezTo>
                  <a:cubicBezTo>
                    <a:pt x="41164" y="24690"/>
                    <a:pt x="44785" y="30904"/>
                    <a:pt x="44789" y="36005"/>
                  </a:cubicBezTo>
                  <a:cubicBezTo>
                    <a:pt x="44789" y="37186"/>
                    <a:pt x="44592" y="38225"/>
                    <a:pt x="44198" y="39098"/>
                  </a:cubicBezTo>
                  <a:lnTo>
                    <a:pt x="1952" y="14905"/>
                  </a:lnTo>
                  <a:cubicBezTo>
                    <a:pt x="1023" y="12619"/>
                    <a:pt x="535" y="10332"/>
                    <a:pt x="531" y="8293"/>
                  </a:cubicBezTo>
                  <a:cubicBezTo>
                    <a:pt x="531" y="5338"/>
                    <a:pt x="1515" y="3142"/>
                    <a:pt x="3306" y="2102"/>
                  </a:cubicBezTo>
                  <a:cubicBezTo>
                    <a:pt x="4043" y="1675"/>
                    <a:pt x="4883" y="1462"/>
                    <a:pt x="5796" y="1462"/>
                  </a:cubicBezTo>
                  <a:cubicBezTo>
                    <a:pt x="7117" y="1462"/>
                    <a:pt x="8589" y="1906"/>
                    <a:pt x="10123" y="2783"/>
                  </a:cubicBezTo>
                  <a:cubicBezTo>
                    <a:pt x="11646" y="3657"/>
                    <a:pt x="13118" y="4901"/>
                    <a:pt x="14499" y="6483"/>
                  </a:cubicBezTo>
                  <a:cubicBezTo>
                    <a:pt x="14555" y="6546"/>
                    <a:pt x="14627" y="6574"/>
                    <a:pt x="14699" y="6574"/>
                  </a:cubicBezTo>
                  <a:cubicBezTo>
                    <a:pt x="14829" y="6574"/>
                    <a:pt x="14955" y="6480"/>
                    <a:pt x="14968" y="6329"/>
                  </a:cubicBezTo>
                  <a:cubicBezTo>
                    <a:pt x="15184" y="3811"/>
                    <a:pt x="16215" y="1949"/>
                    <a:pt x="17868" y="1079"/>
                  </a:cubicBezTo>
                  <a:cubicBezTo>
                    <a:pt x="18563" y="716"/>
                    <a:pt x="19345" y="535"/>
                    <a:pt x="20189" y="535"/>
                  </a:cubicBezTo>
                  <a:close/>
                  <a:moveTo>
                    <a:pt x="20186" y="1"/>
                  </a:moveTo>
                  <a:cubicBezTo>
                    <a:pt x="19257" y="1"/>
                    <a:pt x="18392" y="202"/>
                    <a:pt x="17620" y="607"/>
                  </a:cubicBezTo>
                  <a:cubicBezTo>
                    <a:pt x="15936" y="1489"/>
                    <a:pt x="14842" y="3279"/>
                    <a:pt x="14503" y="5684"/>
                  </a:cubicBezTo>
                  <a:cubicBezTo>
                    <a:pt x="13201" y="4267"/>
                    <a:pt x="11815" y="3138"/>
                    <a:pt x="10390" y="2319"/>
                  </a:cubicBezTo>
                  <a:cubicBezTo>
                    <a:pt x="8774" y="1395"/>
                    <a:pt x="7210" y="927"/>
                    <a:pt x="5796" y="927"/>
                  </a:cubicBezTo>
                  <a:cubicBezTo>
                    <a:pt x="4789" y="927"/>
                    <a:pt x="3858" y="1164"/>
                    <a:pt x="3038" y="1642"/>
                  </a:cubicBezTo>
                  <a:cubicBezTo>
                    <a:pt x="1075" y="2779"/>
                    <a:pt x="0" y="5141"/>
                    <a:pt x="0" y="8293"/>
                  </a:cubicBezTo>
                  <a:cubicBezTo>
                    <a:pt x="0" y="10427"/>
                    <a:pt x="516" y="12816"/>
                    <a:pt x="1492" y="15197"/>
                  </a:cubicBezTo>
                  <a:cubicBezTo>
                    <a:pt x="1515" y="15248"/>
                    <a:pt x="1555" y="15295"/>
                    <a:pt x="1606" y="15327"/>
                  </a:cubicBezTo>
                  <a:lnTo>
                    <a:pt x="44179" y="39708"/>
                  </a:lnTo>
                  <a:cubicBezTo>
                    <a:pt x="44218" y="39728"/>
                    <a:pt x="44265" y="39740"/>
                    <a:pt x="44312" y="39744"/>
                  </a:cubicBezTo>
                  <a:lnTo>
                    <a:pt x="44309" y="39748"/>
                  </a:lnTo>
                  <a:cubicBezTo>
                    <a:pt x="44411" y="39744"/>
                    <a:pt x="44501" y="39689"/>
                    <a:pt x="44549" y="39598"/>
                  </a:cubicBezTo>
                  <a:cubicBezTo>
                    <a:pt x="45060" y="38599"/>
                    <a:pt x="45320" y="37390"/>
                    <a:pt x="45320" y="36005"/>
                  </a:cubicBezTo>
                  <a:cubicBezTo>
                    <a:pt x="45316" y="30735"/>
                    <a:pt x="41573" y="24308"/>
                    <a:pt x="36980" y="21679"/>
                  </a:cubicBezTo>
                  <a:cubicBezTo>
                    <a:pt x="36284" y="21273"/>
                    <a:pt x="35540" y="20959"/>
                    <a:pt x="34764" y="20746"/>
                  </a:cubicBezTo>
                  <a:cubicBezTo>
                    <a:pt x="34871" y="20108"/>
                    <a:pt x="34922" y="19463"/>
                    <a:pt x="34918" y="18814"/>
                  </a:cubicBezTo>
                  <a:cubicBezTo>
                    <a:pt x="34914" y="12406"/>
                    <a:pt x="30368" y="4590"/>
                    <a:pt x="24779" y="1390"/>
                  </a:cubicBezTo>
                  <a:cubicBezTo>
                    <a:pt x="23168" y="468"/>
                    <a:pt x="21602" y="1"/>
                    <a:pt x="201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8"/>
          <p:cNvGrpSpPr/>
          <p:nvPr/>
        </p:nvGrpSpPr>
        <p:grpSpPr>
          <a:xfrm>
            <a:off x="1507266" y="3340276"/>
            <a:ext cx="921886" cy="1310118"/>
            <a:chOff x="1579850" y="2920500"/>
            <a:chExt cx="988300" cy="1404500"/>
          </a:xfrm>
        </p:grpSpPr>
        <p:sp>
          <p:nvSpPr>
            <p:cNvPr id="711" name="Google Shape;711;p68"/>
            <p:cNvSpPr/>
            <p:nvPr/>
          </p:nvSpPr>
          <p:spPr>
            <a:xfrm>
              <a:off x="2022225" y="3173150"/>
              <a:ext cx="104425" cy="203825"/>
            </a:xfrm>
            <a:custGeom>
              <a:avLst/>
              <a:gdLst/>
              <a:ahLst/>
              <a:cxnLst/>
              <a:rect l="l" t="t" r="r" b="b"/>
              <a:pathLst>
                <a:path w="4177" h="8153" extrusionOk="0">
                  <a:moveTo>
                    <a:pt x="3637" y="734"/>
                  </a:moveTo>
                  <a:lnTo>
                    <a:pt x="3641" y="5602"/>
                  </a:lnTo>
                  <a:lnTo>
                    <a:pt x="540" y="7421"/>
                  </a:lnTo>
                  <a:lnTo>
                    <a:pt x="536" y="2552"/>
                  </a:lnTo>
                  <a:lnTo>
                    <a:pt x="3637" y="734"/>
                  </a:lnTo>
                  <a:close/>
                  <a:moveTo>
                    <a:pt x="3905" y="1"/>
                  </a:moveTo>
                  <a:cubicBezTo>
                    <a:pt x="3860" y="1"/>
                    <a:pt x="3814" y="12"/>
                    <a:pt x="3771" y="37"/>
                  </a:cubicBezTo>
                  <a:lnTo>
                    <a:pt x="131" y="2170"/>
                  </a:lnTo>
                  <a:cubicBezTo>
                    <a:pt x="52" y="2218"/>
                    <a:pt x="1" y="2304"/>
                    <a:pt x="1" y="2399"/>
                  </a:cubicBezTo>
                  <a:lnTo>
                    <a:pt x="5" y="7885"/>
                  </a:lnTo>
                  <a:cubicBezTo>
                    <a:pt x="5" y="8035"/>
                    <a:pt x="123" y="8153"/>
                    <a:pt x="272" y="8153"/>
                  </a:cubicBezTo>
                  <a:cubicBezTo>
                    <a:pt x="320" y="8153"/>
                    <a:pt x="367" y="8141"/>
                    <a:pt x="410" y="8117"/>
                  </a:cubicBezTo>
                  <a:lnTo>
                    <a:pt x="4043" y="5984"/>
                  </a:lnTo>
                  <a:cubicBezTo>
                    <a:pt x="4125" y="5937"/>
                    <a:pt x="4177" y="5850"/>
                    <a:pt x="4177" y="5756"/>
                  </a:cubicBezTo>
                  <a:lnTo>
                    <a:pt x="4173" y="269"/>
                  </a:lnTo>
                  <a:cubicBezTo>
                    <a:pt x="4173" y="112"/>
                    <a:pt x="4044" y="1"/>
                    <a:pt x="39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1579850" y="2920500"/>
              <a:ext cx="547775" cy="319325"/>
            </a:xfrm>
            <a:custGeom>
              <a:avLst/>
              <a:gdLst/>
              <a:ahLst/>
              <a:cxnLst/>
              <a:rect l="l" t="t" r="r" b="b"/>
              <a:pathLst>
                <a:path w="21911" h="12773" extrusionOk="0">
                  <a:moveTo>
                    <a:pt x="3956" y="575"/>
                  </a:moveTo>
                  <a:lnTo>
                    <a:pt x="21065" y="10375"/>
                  </a:lnTo>
                  <a:lnTo>
                    <a:pt x="17959" y="12198"/>
                  </a:lnTo>
                  <a:lnTo>
                    <a:pt x="851" y="2398"/>
                  </a:lnTo>
                  <a:lnTo>
                    <a:pt x="3956" y="575"/>
                  </a:lnTo>
                  <a:close/>
                  <a:moveTo>
                    <a:pt x="3952" y="1"/>
                  </a:moveTo>
                  <a:cubicBezTo>
                    <a:pt x="3906" y="1"/>
                    <a:pt x="3860" y="13"/>
                    <a:pt x="3818" y="36"/>
                  </a:cubicBezTo>
                  <a:lnTo>
                    <a:pt x="182" y="2169"/>
                  </a:lnTo>
                  <a:cubicBezTo>
                    <a:pt x="1" y="2272"/>
                    <a:pt x="5" y="2528"/>
                    <a:pt x="182" y="2630"/>
                  </a:cubicBezTo>
                  <a:lnTo>
                    <a:pt x="17830" y="12737"/>
                  </a:lnTo>
                  <a:cubicBezTo>
                    <a:pt x="17869" y="12760"/>
                    <a:pt x="17916" y="12772"/>
                    <a:pt x="17963" y="12772"/>
                  </a:cubicBezTo>
                  <a:cubicBezTo>
                    <a:pt x="18011" y="12772"/>
                    <a:pt x="18058" y="12760"/>
                    <a:pt x="18097" y="12737"/>
                  </a:cubicBezTo>
                  <a:lnTo>
                    <a:pt x="21734" y="10608"/>
                  </a:lnTo>
                  <a:cubicBezTo>
                    <a:pt x="21911" y="10501"/>
                    <a:pt x="21911" y="10246"/>
                    <a:pt x="21734" y="10143"/>
                  </a:cubicBezTo>
                  <a:lnTo>
                    <a:pt x="4086" y="36"/>
                  </a:lnTo>
                  <a:cubicBezTo>
                    <a:pt x="4045" y="13"/>
                    <a:pt x="3998" y="1"/>
                    <a:pt x="39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2463325" y="3562900"/>
              <a:ext cx="104825" cy="762100"/>
            </a:xfrm>
            <a:custGeom>
              <a:avLst/>
              <a:gdLst/>
              <a:ahLst/>
              <a:cxnLst/>
              <a:rect l="l" t="t" r="r" b="b"/>
              <a:pathLst>
                <a:path w="4193" h="30484" extrusionOk="0">
                  <a:moveTo>
                    <a:pt x="3637" y="733"/>
                  </a:moveTo>
                  <a:lnTo>
                    <a:pt x="3657" y="27933"/>
                  </a:lnTo>
                  <a:lnTo>
                    <a:pt x="552" y="29751"/>
                  </a:lnTo>
                  <a:lnTo>
                    <a:pt x="536" y="2552"/>
                  </a:lnTo>
                  <a:lnTo>
                    <a:pt x="3637" y="733"/>
                  </a:lnTo>
                  <a:close/>
                  <a:moveTo>
                    <a:pt x="3905" y="0"/>
                  </a:moveTo>
                  <a:cubicBezTo>
                    <a:pt x="3860" y="0"/>
                    <a:pt x="3814" y="12"/>
                    <a:pt x="3771" y="37"/>
                  </a:cubicBezTo>
                  <a:lnTo>
                    <a:pt x="131" y="2166"/>
                  </a:lnTo>
                  <a:cubicBezTo>
                    <a:pt x="52" y="2217"/>
                    <a:pt x="1" y="2304"/>
                    <a:pt x="1" y="2398"/>
                  </a:cubicBezTo>
                  <a:lnTo>
                    <a:pt x="20" y="30216"/>
                  </a:lnTo>
                  <a:cubicBezTo>
                    <a:pt x="20" y="30361"/>
                    <a:pt x="138" y="30483"/>
                    <a:pt x="284" y="30483"/>
                  </a:cubicBezTo>
                  <a:cubicBezTo>
                    <a:pt x="335" y="30483"/>
                    <a:pt x="382" y="30472"/>
                    <a:pt x="422" y="30448"/>
                  </a:cubicBezTo>
                  <a:lnTo>
                    <a:pt x="4058" y="28315"/>
                  </a:lnTo>
                  <a:cubicBezTo>
                    <a:pt x="4141" y="28268"/>
                    <a:pt x="4192" y="28181"/>
                    <a:pt x="4192" y="28087"/>
                  </a:cubicBezTo>
                  <a:lnTo>
                    <a:pt x="4173" y="269"/>
                  </a:lnTo>
                  <a:cubicBezTo>
                    <a:pt x="4173" y="111"/>
                    <a:pt x="4044" y="0"/>
                    <a:pt x="39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2022325" y="3310350"/>
              <a:ext cx="545325" cy="319200"/>
            </a:xfrm>
            <a:custGeom>
              <a:avLst/>
              <a:gdLst/>
              <a:ahLst/>
              <a:cxnLst/>
              <a:rect l="l" t="t" r="r" b="b"/>
              <a:pathLst>
                <a:path w="21813" h="12768" extrusionOk="0">
                  <a:moveTo>
                    <a:pt x="3905" y="575"/>
                  </a:moveTo>
                  <a:lnTo>
                    <a:pt x="21010" y="10371"/>
                  </a:lnTo>
                  <a:lnTo>
                    <a:pt x="17904" y="12193"/>
                  </a:lnTo>
                  <a:lnTo>
                    <a:pt x="800" y="2393"/>
                  </a:lnTo>
                  <a:lnTo>
                    <a:pt x="3905" y="575"/>
                  </a:lnTo>
                  <a:close/>
                  <a:moveTo>
                    <a:pt x="3902" y="0"/>
                  </a:moveTo>
                  <a:cubicBezTo>
                    <a:pt x="3855" y="0"/>
                    <a:pt x="3809" y="12"/>
                    <a:pt x="3767" y="36"/>
                  </a:cubicBezTo>
                  <a:lnTo>
                    <a:pt x="131" y="2165"/>
                  </a:lnTo>
                  <a:cubicBezTo>
                    <a:pt x="48" y="2216"/>
                    <a:pt x="1" y="2303"/>
                    <a:pt x="1" y="2401"/>
                  </a:cubicBezTo>
                  <a:cubicBezTo>
                    <a:pt x="1" y="2495"/>
                    <a:pt x="52" y="2582"/>
                    <a:pt x="135" y="2629"/>
                  </a:cubicBezTo>
                  <a:lnTo>
                    <a:pt x="17774" y="12732"/>
                  </a:lnTo>
                  <a:cubicBezTo>
                    <a:pt x="17814" y="12756"/>
                    <a:pt x="17861" y="12768"/>
                    <a:pt x="17908" y="12768"/>
                  </a:cubicBezTo>
                  <a:cubicBezTo>
                    <a:pt x="17956" y="12768"/>
                    <a:pt x="18003" y="12756"/>
                    <a:pt x="18042" y="12732"/>
                  </a:cubicBezTo>
                  <a:lnTo>
                    <a:pt x="21679" y="10603"/>
                  </a:lnTo>
                  <a:cubicBezTo>
                    <a:pt x="21761" y="10552"/>
                    <a:pt x="21813" y="10465"/>
                    <a:pt x="21813" y="10371"/>
                  </a:cubicBezTo>
                  <a:cubicBezTo>
                    <a:pt x="21813" y="10272"/>
                    <a:pt x="21761" y="10186"/>
                    <a:pt x="21679" y="10139"/>
                  </a:cubicBezTo>
                  <a:lnTo>
                    <a:pt x="4039" y="36"/>
                  </a:lnTo>
                  <a:cubicBezTo>
                    <a:pt x="3996" y="12"/>
                    <a:pt x="3948" y="0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8"/>
            <p:cNvSpPr/>
            <p:nvPr/>
          </p:nvSpPr>
          <p:spPr>
            <a:xfrm>
              <a:off x="1581050" y="2973825"/>
              <a:ext cx="896075" cy="1351175"/>
            </a:xfrm>
            <a:custGeom>
              <a:avLst/>
              <a:gdLst/>
              <a:ahLst/>
              <a:cxnLst/>
              <a:rect l="l" t="t" r="r" b="b"/>
              <a:pathLst>
                <a:path w="35843" h="54047" extrusionOk="0">
                  <a:moveTo>
                    <a:pt x="535" y="729"/>
                  </a:moveTo>
                  <a:lnTo>
                    <a:pt x="17648" y="10529"/>
                  </a:lnTo>
                  <a:lnTo>
                    <a:pt x="17652" y="15858"/>
                  </a:lnTo>
                  <a:cubicBezTo>
                    <a:pt x="17652" y="15953"/>
                    <a:pt x="17703" y="16043"/>
                    <a:pt x="17786" y="16090"/>
                  </a:cubicBezTo>
                  <a:lnTo>
                    <a:pt x="35292" y="26119"/>
                  </a:lnTo>
                  <a:lnTo>
                    <a:pt x="35307" y="53318"/>
                  </a:lnTo>
                  <a:lnTo>
                    <a:pt x="555" y="33415"/>
                  </a:lnTo>
                  <a:lnTo>
                    <a:pt x="535" y="729"/>
                  </a:lnTo>
                  <a:close/>
                  <a:moveTo>
                    <a:pt x="266" y="0"/>
                  </a:moveTo>
                  <a:cubicBezTo>
                    <a:pt x="126" y="0"/>
                    <a:pt x="0" y="110"/>
                    <a:pt x="0" y="265"/>
                  </a:cubicBezTo>
                  <a:lnTo>
                    <a:pt x="20" y="33569"/>
                  </a:lnTo>
                  <a:cubicBezTo>
                    <a:pt x="20" y="33667"/>
                    <a:pt x="71" y="33754"/>
                    <a:pt x="157" y="33801"/>
                  </a:cubicBezTo>
                  <a:lnTo>
                    <a:pt x="35445" y="54011"/>
                  </a:lnTo>
                  <a:cubicBezTo>
                    <a:pt x="35485" y="54035"/>
                    <a:pt x="35532" y="54046"/>
                    <a:pt x="35575" y="54046"/>
                  </a:cubicBezTo>
                  <a:cubicBezTo>
                    <a:pt x="35725" y="54046"/>
                    <a:pt x="35843" y="53928"/>
                    <a:pt x="35843" y="53779"/>
                  </a:cubicBezTo>
                  <a:lnTo>
                    <a:pt x="35827" y="25961"/>
                  </a:lnTo>
                  <a:cubicBezTo>
                    <a:pt x="35827" y="25867"/>
                    <a:pt x="35776" y="25776"/>
                    <a:pt x="35693" y="25729"/>
                  </a:cubicBezTo>
                  <a:lnTo>
                    <a:pt x="18187" y="15705"/>
                  </a:lnTo>
                  <a:lnTo>
                    <a:pt x="18183" y="10372"/>
                  </a:lnTo>
                  <a:cubicBezTo>
                    <a:pt x="18183" y="10277"/>
                    <a:pt x="18132" y="10191"/>
                    <a:pt x="18049" y="10143"/>
                  </a:cubicBezTo>
                  <a:lnTo>
                    <a:pt x="401" y="36"/>
                  </a:lnTo>
                  <a:cubicBezTo>
                    <a:pt x="357" y="12"/>
                    <a:pt x="311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68"/>
          <p:cNvGrpSpPr/>
          <p:nvPr/>
        </p:nvGrpSpPr>
        <p:grpSpPr>
          <a:xfrm>
            <a:off x="2318459" y="2358038"/>
            <a:ext cx="927594" cy="674119"/>
            <a:chOff x="5716050" y="3505425"/>
            <a:chExt cx="927594" cy="674119"/>
          </a:xfrm>
        </p:grpSpPr>
        <p:sp>
          <p:nvSpPr>
            <p:cNvPr id="717" name="Google Shape;717;p68"/>
            <p:cNvSpPr/>
            <p:nvPr/>
          </p:nvSpPr>
          <p:spPr>
            <a:xfrm>
              <a:off x="6038675" y="3585270"/>
              <a:ext cx="603449" cy="488765"/>
            </a:xfrm>
            <a:custGeom>
              <a:avLst/>
              <a:gdLst/>
              <a:ahLst/>
              <a:cxnLst/>
              <a:rect l="l" t="t" r="r" b="b"/>
              <a:pathLst>
                <a:path w="50924" h="41246" extrusionOk="0">
                  <a:moveTo>
                    <a:pt x="49400" y="2084"/>
                  </a:moveTo>
                  <a:lnTo>
                    <a:pt x="49400" y="11524"/>
                  </a:lnTo>
                  <a:lnTo>
                    <a:pt x="1524" y="39165"/>
                  </a:lnTo>
                  <a:lnTo>
                    <a:pt x="1524" y="29725"/>
                  </a:lnTo>
                  <a:lnTo>
                    <a:pt x="49400" y="2084"/>
                  </a:lnTo>
                  <a:close/>
                  <a:moveTo>
                    <a:pt x="50162" y="1"/>
                  </a:moveTo>
                  <a:cubicBezTo>
                    <a:pt x="50036" y="1"/>
                    <a:pt x="49905" y="33"/>
                    <a:pt x="49783" y="105"/>
                  </a:cubicBezTo>
                  <a:lnTo>
                    <a:pt x="379" y="28624"/>
                  </a:lnTo>
                  <a:cubicBezTo>
                    <a:pt x="146" y="28759"/>
                    <a:pt x="0" y="29011"/>
                    <a:pt x="0" y="29284"/>
                  </a:cubicBezTo>
                  <a:lnTo>
                    <a:pt x="0" y="40484"/>
                  </a:lnTo>
                  <a:cubicBezTo>
                    <a:pt x="0" y="40903"/>
                    <a:pt x="339" y="41246"/>
                    <a:pt x="762" y="41246"/>
                  </a:cubicBezTo>
                  <a:cubicBezTo>
                    <a:pt x="897" y="41246"/>
                    <a:pt x="1028" y="41209"/>
                    <a:pt x="1141" y="41144"/>
                  </a:cubicBezTo>
                  <a:lnTo>
                    <a:pt x="50544" y="12624"/>
                  </a:lnTo>
                  <a:cubicBezTo>
                    <a:pt x="50778" y="12486"/>
                    <a:pt x="50924" y="12238"/>
                    <a:pt x="50924" y="11965"/>
                  </a:cubicBezTo>
                  <a:lnTo>
                    <a:pt x="50924" y="765"/>
                  </a:lnTo>
                  <a:cubicBezTo>
                    <a:pt x="50924" y="320"/>
                    <a:pt x="50559" y="1"/>
                    <a:pt x="50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8"/>
            <p:cNvSpPr/>
            <p:nvPr/>
          </p:nvSpPr>
          <p:spPr>
            <a:xfrm>
              <a:off x="6038675" y="3585270"/>
              <a:ext cx="603449" cy="488765"/>
            </a:xfrm>
            <a:custGeom>
              <a:avLst/>
              <a:gdLst/>
              <a:ahLst/>
              <a:cxnLst/>
              <a:rect l="l" t="t" r="r" b="b"/>
              <a:pathLst>
                <a:path w="50924" h="41246" extrusionOk="0">
                  <a:moveTo>
                    <a:pt x="49400" y="2084"/>
                  </a:moveTo>
                  <a:lnTo>
                    <a:pt x="49400" y="11524"/>
                  </a:lnTo>
                  <a:lnTo>
                    <a:pt x="1524" y="39165"/>
                  </a:lnTo>
                  <a:lnTo>
                    <a:pt x="1524" y="29725"/>
                  </a:lnTo>
                  <a:lnTo>
                    <a:pt x="49400" y="2084"/>
                  </a:lnTo>
                  <a:close/>
                  <a:moveTo>
                    <a:pt x="50162" y="1"/>
                  </a:moveTo>
                  <a:cubicBezTo>
                    <a:pt x="50036" y="1"/>
                    <a:pt x="49905" y="33"/>
                    <a:pt x="49783" y="105"/>
                  </a:cubicBezTo>
                  <a:lnTo>
                    <a:pt x="379" y="28624"/>
                  </a:lnTo>
                  <a:cubicBezTo>
                    <a:pt x="146" y="28759"/>
                    <a:pt x="0" y="29011"/>
                    <a:pt x="0" y="29284"/>
                  </a:cubicBezTo>
                  <a:lnTo>
                    <a:pt x="0" y="40484"/>
                  </a:lnTo>
                  <a:cubicBezTo>
                    <a:pt x="0" y="40903"/>
                    <a:pt x="339" y="41246"/>
                    <a:pt x="762" y="41246"/>
                  </a:cubicBezTo>
                  <a:cubicBezTo>
                    <a:pt x="897" y="41246"/>
                    <a:pt x="1028" y="41209"/>
                    <a:pt x="1141" y="41144"/>
                  </a:cubicBezTo>
                  <a:lnTo>
                    <a:pt x="50544" y="12624"/>
                  </a:lnTo>
                  <a:cubicBezTo>
                    <a:pt x="50778" y="12486"/>
                    <a:pt x="50924" y="12238"/>
                    <a:pt x="50924" y="11965"/>
                  </a:cubicBezTo>
                  <a:lnTo>
                    <a:pt x="50924" y="765"/>
                  </a:lnTo>
                  <a:cubicBezTo>
                    <a:pt x="50924" y="320"/>
                    <a:pt x="50559" y="1"/>
                    <a:pt x="50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8"/>
            <p:cNvSpPr/>
            <p:nvPr/>
          </p:nvSpPr>
          <p:spPr>
            <a:xfrm>
              <a:off x="5716050" y="3505425"/>
              <a:ext cx="927594" cy="541403"/>
            </a:xfrm>
            <a:custGeom>
              <a:avLst/>
              <a:gdLst/>
              <a:ahLst/>
              <a:cxnLst/>
              <a:rect l="l" t="t" r="r" b="b"/>
              <a:pathLst>
                <a:path w="78278" h="45688" extrusionOk="0">
                  <a:moveTo>
                    <a:pt x="65714" y="1638"/>
                  </a:moveTo>
                  <a:lnTo>
                    <a:pt x="75864" y="7499"/>
                  </a:lnTo>
                  <a:lnTo>
                    <a:pt x="27605" y="35362"/>
                  </a:lnTo>
                  <a:cubicBezTo>
                    <a:pt x="26997" y="35712"/>
                    <a:pt x="27150" y="36634"/>
                    <a:pt x="27842" y="36769"/>
                  </a:cubicBezTo>
                  <a:lnTo>
                    <a:pt x="41969" y="39536"/>
                  </a:lnTo>
                  <a:lnTo>
                    <a:pt x="1998" y="44033"/>
                  </a:lnTo>
                  <a:lnTo>
                    <a:pt x="10064" y="20142"/>
                  </a:lnTo>
                  <a:lnTo>
                    <a:pt x="15654" y="29666"/>
                  </a:lnTo>
                  <a:cubicBezTo>
                    <a:pt x="15796" y="29907"/>
                    <a:pt x="16051" y="30042"/>
                    <a:pt x="16313" y="30042"/>
                  </a:cubicBezTo>
                  <a:cubicBezTo>
                    <a:pt x="16443" y="30042"/>
                    <a:pt x="16574" y="30009"/>
                    <a:pt x="16693" y="29939"/>
                  </a:cubicBezTo>
                  <a:lnTo>
                    <a:pt x="65714" y="1638"/>
                  </a:lnTo>
                  <a:close/>
                  <a:moveTo>
                    <a:pt x="65717" y="0"/>
                  </a:moveTo>
                  <a:cubicBezTo>
                    <a:pt x="65585" y="0"/>
                    <a:pt x="65453" y="35"/>
                    <a:pt x="65335" y="104"/>
                  </a:cubicBezTo>
                  <a:lnTo>
                    <a:pt x="16588" y="28244"/>
                  </a:lnTo>
                  <a:lnTo>
                    <a:pt x="10537" y="17934"/>
                  </a:lnTo>
                  <a:cubicBezTo>
                    <a:pt x="10397" y="17700"/>
                    <a:pt x="10144" y="17558"/>
                    <a:pt x="9876" y="17558"/>
                  </a:cubicBezTo>
                  <a:cubicBezTo>
                    <a:pt x="9851" y="17558"/>
                    <a:pt x="9826" y="17559"/>
                    <a:pt x="9801" y="17562"/>
                  </a:cubicBezTo>
                  <a:cubicBezTo>
                    <a:pt x="9502" y="17591"/>
                    <a:pt x="9251" y="17791"/>
                    <a:pt x="9156" y="18076"/>
                  </a:cubicBezTo>
                  <a:lnTo>
                    <a:pt x="168" y="44682"/>
                  </a:lnTo>
                  <a:cubicBezTo>
                    <a:pt x="1" y="45174"/>
                    <a:pt x="369" y="45688"/>
                    <a:pt x="890" y="45688"/>
                  </a:cubicBezTo>
                  <a:cubicBezTo>
                    <a:pt x="919" y="45688"/>
                    <a:pt x="948" y="45688"/>
                    <a:pt x="977" y="45684"/>
                  </a:cubicBezTo>
                  <a:lnTo>
                    <a:pt x="47064" y="40494"/>
                  </a:lnTo>
                  <a:cubicBezTo>
                    <a:pt x="47436" y="40450"/>
                    <a:pt x="47720" y="40141"/>
                    <a:pt x="47735" y="39769"/>
                  </a:cubicBezTo>
                  <a:cubicBezTo>
                    <a:pt x="47749" y="39393"/>
                    <a:pt x="47491" y="39062"/>
                    <a:pt x="47123" y="38989"/>
                  </a:cubicBezTo>
                  <a:lnTo>
                    <a:pt x="30131" y="35665"/>
                  </a:lnTo>
                  <a:lnTo>
                    <a:pt x="77770" y="8162"/>
                  </a:lnTo>
                  <a:cubicBezTo>
                    <a:pt x="78277" y="7871"/>
                    <a:pt x="78277" y="7138"/>
                    <a:pt x="77770" y="6847"/>
                  </a:cubicBezTo>
                  <a:lnTo>
                    <a:pt x="66097" y="104"/>
                  </a:lnTo>
                  <a:cubicBezTo>
                    <a:pt x="65980" y="35"/>
                    <a:pt x="65849" y="0"/>
                    <a:pt x="65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8"/>
            <p:cNvSpPr/>
            <p:nvPr/>
          </p:nvSpPr>
          <p:spPr>
            <a:xfrm>
              <a:off x="5717567" y="3967251"/>
              <a:ext cx="564190" cy="212293"/>
            </a:xfrm>
            <a:custGeom>
              <a:avLst/>
              <a:gdLst/>
              <a:ahLst/>
              <a:cxnLst/>
              <a:rect l="l" t="t" r="r" b="b"/>
              <a:pathLst>
                <a:path w="47611" h="17915" extrusionOk="0">
                  <a:moveTo>
                    <a:pt x="46087" y="1620"/>
                  </a:moveTo>
                  <a:lnTo>
                    <a:pt x="46087" y="11285"/>
                  </a:lnTo>
                  <a:lnTo>
                    <a:pt x="1524" y="16300"/>
                  </a:lnTo>
                  <a:lnTo>
                    <a:pt x="1524" y="6635"/>
                  </a:lnTo>
                  <a:lnTo>
                    <a:pt x="46087" y="1620"/>
                  </a:lnTo>
                  <a:close/>
                  <a:moveTo>
                    <a:pt x="46852" y="0"/>
                  </a:moveTo>
                  <a:cubicBezTo>
                    <a:pt x="46823" y="0"/>
                    <a:pt x="46794" y="2"/>
                    <a:pt x="46765" y="5"/>
                  </a:cubicBezTo>
                  <a:lnTo>
                    <a:pt x="678" y="5195"/>
                  </a:lnTo>
                  <a:cubicBezTo>
                    <a:pt x="292" y="5239"/>
                    <a:pt x="0" y="5563"/>
                    <a:pt x="0" y="5953"/>
                  </a:cubicBezTo>
                  <a:lnTo>
                    <a:pt x="0" y="17153"/>
                  </a:lnTo>
                  <a:cubicBezTo>
                    <a:pt x="0" y="17576"/>
                    <a:pt x="343" y="17915"/>
                    <a:pt x="762" y="17915"/>
                  </a:cubicBezTo>
                  <a:cubicBezTo>
                    <a:pt x="791" y="17915"/>
                    <a:pt x="820" y="17915"/>
                    <a:pt x="849" y="17911"/>
                  </a:cubicBezTo>
                  <a:lnTo>
                    <a:pt x="46933" y="12721"/>
                  </a:lnTo>
                  <a:cubicBezTo>
                    <a:pt x="47319" y="12681"/>
                    <a:pt x="47610" y="12353"/>
                    <a:pt x="47610" y="11967"/>
                  </a:cubicBezTo>
                  <a:lnTo>
                    <a:pt x="47610" y="763"/>
                  </a:lnTo>
                  <a:cubicBezTo>
                    <a:pt x="47610" y="337"/>
                    <a:pt x="47266" y="0"/>
                    <a:pt x="4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68"/>
          <p:cNvGrpSpPr/>
          <p:nvPr/>
        </p:nvGrpSpPr>
        <p:grpSpPr>
          <a:xfrm>
            <a:off x="5864245" y="3607126"/>
            <a:ext cx="926599" cy="674214"/>
            <a:chOff x="6558836" y="3505638"/>
            <a:chExt cx="926599" cy="674214"/>
          </a:xfrm>
        </p:grpSpPr>
        <p:sp>
          <p:nvSpPr>
            <p:cNvPr id="722" name="Google Shape;722;p68"/>
            <p:cNvSpPr/>
            <p:nvPr/>
          </p:nvSpPr>
          <p:spPr>
            <a:xfrm>
              <a:off x="6920720" y="3567151"/>
              <a:ext cx="243126" cy="194802"/>
            </a:xfrm>
            <a:custGeom>
              <a:avLst/>
              <a:gdLst/>
              <a:ahLst/>
              <a:cxnLst/>
              <a:rect l="l" t="t" r="r" b="b"/>
              <a:pathLst>
                <a:path w="20517" h="16439" extrusionOk="0">
                  <a:moveTo>
                    <a:pt x="1524" y="1689"/>
                  </a:moveTo>
                  <a:lnTo>
                    <a:pt x="18989" y="5104"/>
                  </a:lnTo>
                  <a:lnTo>
                    <a:pt x="18989" y="14751"/>
                  </a:lnTo>
                  <a:lnTo>
                    <a:pt x="1524" y="11336"/>
                  </a:lnTo>
                  <a:lnTo>
                    <a:pt x="1524" y="1689"/>
                  </a:lnTo>
                  <a:close/>
                  <a:moveTo>
                    <a:pt x="757" y="0"/>
                  </a:moveTo>
                  <a:cubicBezTo>
                    <a:pt x="348" y="0"/>
                    <a:pt x="0" y="334"/>
                    <a:pt x="0" y="763"/>
                  </a:cubicBezTo>
                  <a:lnTo>
                    <a:pt x="0" y="11963"/>
                  </a:lnTo>
                  <a:cubicBezTo>
                    <a:pt x="0" y="12327"/>
                    <a:pt x="259" y="12641"/>
                    <a:pt x="620" y="12710"/>
                  </a:cubicBezTo>
                  <a:lnTo>
                    <a:pt x="19609" y="16424"/>
                  </a:lnTo>
                  <a:cubicBezTo>
                    <a:pt x="19656" y="16435"/>
                    <a:pt x="19703" y="16439"/>
                    <a:pt x="19754" y="16439"/>
                  </a:cubicBezTo>
                  <a:cubicBezTo>
                    <a:pt x="20173" y="16439"/>
                    <a:pt x="20516" y="16100"/>
                    <a:pt x="20516" y="15677"/>
                  </a:cubicBezTo>
                  <a:lnTo>
                    <a:pt x="20516" y="4477"/>
                  </a:lnTo>
                  <a:cubicBezTo>
                    <a:pt x="20516" y="4112"/>
                    <a:pt x="20257" y="3799"/>
                    <a:pt x="19900" y="3730"/>
                  </a:cubicBezTo>
                  <a:lnTo>
                    <a:pt x="908" y="16"/>
                  </a:lnTo>
                  <a:cubicBezTo>
                    <a:pt x="857" y="5"/>
                    <a:pt x="806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8"/>
            <p:cNvSpPr/>
            <p:nvPr/>
          </p:nvSpPr>
          <p:spPr>
            <a:xfrm>
              <a:off x="6558836" y="3505650"/>
              <a:ext cx="926599" cy="541438"/>
            </a:xfrm>
            <a:custGeom>
              <a:avLst/>
              <a:gdLst/>
              <a:ahLst/>
              <a:cxnLst/>
              <a:rect l="l" t="t" r="r" b="b"/>
              <a:pathLst>
                <a:path w="78194" h="45691" extrusionOk="0">
                  <a:moveTo>
                    <a:pt x="76283" y="1652"/>
                  </a:moveTo>
                  <a:lnTo>
                    <a:pt x="68214" y="25543"/>
                  </a:lnTo>
                  <a:lnTo>
                    <a:pt x="62623" y="16019"/>
                  </a:lnTo>
                  <a:cubicBezTo>
                    <a:pt x="62482" y="15778"/>
                    <a:pt x="62228" y="15643"/>
                    <a:pt x="61966" y="15643"/>
                  </a:cubicBezTo>
                  <a:cubicBezTo>
                    <a:pt x="61837" y="15643"/>
                    <a:pt x="61705" y="15676"/>
                    <a:pt x="61584" y="15746"/>
                  </a:cubicBezTo>
                  <a:lnTo>
                    <a:pt x="12564" y="44047"/>
                  </a:lnTo>
                  <a:lnTo>
                    <a:pt x="2417" y="38186"/>
                  </a:lnTo>
                  <a:lnTo>
                    <a:pt x="50672" y="10323"/>
                  </a:lnTo>
                  <a:cubicBezTo>
                    <a:pt x="51285" y="9973"/>
                    <a:pt x="51132" y="9051"/>
                    <a:pt x="50439" y="8916"/>
                  </a:cubicBezTo>
                  <a:lnTo>
                    <a:pt x="36309" y="6150"/>
                  </a:lnTo>
                  <a:lnTo>
                    <a:pt x="76283" y="1652"/>
                  </a:lnTo>
                  <a:close/>
                  <a:moveTo>
                    <a:pt x="77380" y="1"/>
                  </a:moveTo>
                  <a:cubicBezTo>
                    <a:pt x="77355" y="1"/>
                    <a:pt x="77329" y="2"/>
                    <a:pt x="77304" y="5"/>
                  </a:cubicBezTo>
                  <a:lnTo>
                    <a:pt x="31217" y="5195"/>
                  </a:lnTo>
                  <a:cubicBezTo>
                    <a:pt x="30845" y="5238"/>
                    <a:pt x="30561" y="5545"/>
                    <a:pt x="30547" y="5920"/>
                  </a:cubicBezTo>
                  <a:cubicBezTo>
                    <a:pt x="30532" y="6295"/>
                    <a:pt x="30791" y="6623"/>
                    <a:pt x="31159" y="6696"/>
                  </a:cubicBezTo>
                  <a:lnTo>
                    <a:pt x="48150" y="10024"/>
                  </a:lnTo>
                  <a:lnTo>
                    <a:pt x="511" y="37527"/>
                  </a:lnTo>
                  <a:cubicBezTo>
                    <a:pt x="1" y="37818"/>
                    <a:pt x="1" y="38554"/>
                    <a:pt x="511" y="38846"/>
                  </a:cubicBezTo>
                  <a:lnTo>
                    <a:pt x="12185" y="45589"/>
                  </a:lnTo>
                  <a:cubicBezTo>
                    <a:pt x="12298" y="45654"/>
                    <a:pt x="12429" y="45691"/>
                    <a:pt x="12564" y="45691"/>
                  </a:cubicBezTo>
                  <a:cubicBezTo>
                    <a:pt x="12699" y="45691"/>
                    <a:pt x="12830" y="45654"/>
                    <a:pt x="12946" y="45585"/>
                  </a:cubicBezTo>
                  <a:lnTo>
                    <a:pt x="61694" y="17444"/>
                  </a:lnTo>
                  <a:lnTo>
                    <a:pt x="67744" y="27755"/>
                  </a:lnTo>
                  <a:cubicBezTo>
                    <a:pt x="67894" y="28009"/>
                    <a:pt x="68148" y="28131"/>
                    <a:pt x="68400" y="28131"/>
                  </a:cubicBezTo>
                  <a:cubicBezTo>
                    <a:pt x="68706" y="28131"/>
                    <a:pt x="69010" y="27952"/>
                    <a:pt x="69125" y="27613"/>
                  </a:cubicBezTo>
                  <a:lnTo>
                    <a:pt x="78109" y="1007"/>
                  </a:lnTo>
                  <a:cubicBezTo>
                    <a:pt x="78193" y="759"/>
                    <a:pt x="78146" y="489"/>
                    <a:pt x="77982" y="285"/>
                  </a:cubicBezTo>
                  <a:cubicBezTo>
                    <a:pt x="77834" y="105"/>
                    <a:pt x="77612" y="1"/>
                    <a:pt x="77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8"/>
            <p:cNvSpPr/>
            <p:nvPr/>
          </p:nvSpPr>
          <p:spPr>
            <a:xfrm>
              <a:off x="6560353" y="3949109"/>
              <a:ext cx="156396" cy="230743"/>
            </a:xfrm>
            <a:custGeom>
              <a:avLst/>
              <a:gdLst/>
              <a:ahLst/>
              <a:cxnLst/>
              <a:rect l="l" t="t" r="r" b="b"/>
              <a:pathLst>
                <a:path w="13198" h="19472" extrusionOk="0">
                  <a:moveTo>
                    <a:pt x="1527" y="2086"/>
                  </a:moveTo>
                  <a:lnTo>
                    <a:pt x="11674" y="7947"/>
                  </a:lnTo>
                  <a:lnTo>
                    <a:pt x="11674" y="17387"/>
                  </a:lnTo>
                  <a:lnTo>
                    <a:pt x="1527" y="11526"/>
                  </a:lnTo>
                  <a:lnTo>
                    <a:pt x="1527" y="2086"/>
                  </a:lnTo>
                  <a:close/>
                  <a:moveTo>
                    <a:pt x="765" y="1"/>
                  </a:moveTo>
                  <a:cubicBezTo>
                    <a:pt x="367" y="1"/>
                    <a:pt x="0" y="318"/>
                    <a:pt x="0" y="763"/>
                  </a:cubicBezTo>
                  <a:lnTo>
                    <a:pt x="0" y="11967"/>
                  </a:lnTo>
                  <a:cubicBezTo>
                    <a:pt x="0" y="12237"/>
                    <a:pt x="146" y="12488"/>
                    <a:pt x="383" y="12627"/>
                  </a:cubicBezTo>
                  <a:lnTo>
                    <a:pt x="12057" y="19366"/>
                  </a:lnTo>
                  <a:cubicBezTo>
                    <a:pt x="12170" y="19431"/>
                    <a:pt x="12301" y="19468"/>
                    <a:pt x="12436" y="19468"/>
                  </a:cubicBezTo>
                  <a:lnTo>
                    <a:pt x="12436" y="19471"/>
                  </a:lnTo>
                  <a:cubicBezTo>
                    <a:pt x="12859" y="19468"/>
                    <a:pt x="13197" y="19129"/>
                    <a:pt x="13197" y="18710"/>
                  </a:cubicBezTo>
                  <a:lnTo>
                    <a:pt x="13197" y="7506"/>
                  </a:lnTo>
                  <a:cubicBezTo>
                    <a:pt x="13197" y="7236"/>
                    <a:pt x="13052" y="6985"/>
                    <a:pt x="12818" y="6846"/>
                  </a:cubicBezTo>
                  <a:lnTo>
                    <a:pt x="1145" y="104"/>
                  </a:lnTo>
                  <a:cubicBezTo>
                    <a:pt x="1022" y="33"/>
                    <a:pt x="892" y="1"/>
                    <a:pt x="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8"/>
            <p:cNvSpPr/>
            <p:nvPr/>
          </p:nvSpPr>
          <p:spPr>
            <a:xfrm>
              <a:off x="7284060" y="3691042"/>
              <a:ext cx="94385" cy="280726"/>
            </a:xfrm>
            <a:custGeom>
              <a:avLst/>
              <a:gdLst/>
              <a:ahLst/>
              <a:cxnLst/>
              <a:rect l="l" t="t" r="r" b="b"/>
              <a:pathLst>
                <a:path w="7965" h="23690" extrusionOk="0">
                  <a:moveTo>
                    <a:pt x="1528" y="3563"/>
                  </a:moveTo>
                  <a:lnTo>
                    <a:pt x="6441" y="11932"/>
                  </a:lnTo>
                  <a:lnTo>
                    <a:pt x="6441" y="20125"/>
                  </a:lnTo>
                  <a:lnTo>
                    <a:pt x="1528" y="11757"/>
                  </a:lnTo>
                  <a:lnTo>
                    <a:pt x="1528" y="3563"/>
                  </a:lnTo>
                  <a:close/>
                  <a:moveTo>
                    <a:pt x="767" y="1"/>
                  </a:moveTo>
                  <a:cubicBezTo>
                    <a:pt x="700" y="1"/>
                    <a:pt x="633" y="10"/>
                    <a:pt x="566" y="28"/>
                  </a:cubicBezTo>
                  <a:cubicBezTo>
                    <a:pt x="234" y="116"/>
                    <a:pt x="4" y="418"/>
                    <a:pt x="1" y="761"/>
                  </a:cubicBezTo>
                  <a:lnTo>
                    <a:pt x="1" y="11964"/>
                  </a:lnTo>
                  <a:cubicBezTo>
                    <a:pt x="1" y="12099"/>
                    <a:pt x="37" y="12230"/>
                    <a:pt x="106" y="12347"/>
                  </a:cubicBezTo>
                  <a:lnTo>
                    <a:pt x="6543" y="23310"/>
                  </a:lnTo>
                  <a:cubicBezTo>
                    <a:pt x="6681" y="23544"/>
                    <a:pt x="6929" y="23689"/>
                    <a:pt x="7203" y="23689"/>
                  </a:cubicBezTo>
                  <a:cubicBezTo>
                    <a:pt x="7268" y="23689"/>
                    <a:pt x="7337" y="23678"/>
                    <a:pt x="7403" y="23660"/>
                  </a:cubicBezTo>
                  <a:cubicBezTo>
                    <a:pt x="7735" y="23573"/>
                    <a:pt x="7964" y="23270"/>
                    <a:pt x="7964" y="22928"/>
                  </a:cubicBezTo>
                  <a:lnTo>
                    <a:pt x="7964" y="11724"/>
                  </a:lnTo>
                  <a:cubicBezTo>
                    <a:pt x="7964" y="11589"/>
                    <a:pt x="7928" y="11458"/>
                    <a:pt x="7862" y="11341"/>
                  </a:cubicBezTo>
                  <a:lnTo>
                    <a:pt x="1422" y="378"/>
                  </a:lnTo>
                  <a:cubicBezTo>
                    <a:pt x="1283" y="140"/>
                    <a:pt x="1032" y="1"/>
                    <a:pt x="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7360373" y="3505638"/>
              <a:ext cx="124532" cy="466132"/>
            </a:xfrm>
            <a:custGeom>
              <a:avLst/>
              <a:gdLst/>
              <a:ahLst/>
              <a:cxnLst/>
              <a:rect l="l" t="t" r="r" b="b"/>
              <a:pathLst>
                <a:path w="10509" h="39336" extrusionOk="0">
                  <a:moveTo>
                    <a:pt x="8985" y="5403"/>
                  </a:moveTo>
                  <a:lnTo>
                    <a:pt x="8985" y="11840"/>
                  </a:lnTo>
                  <a:lnTo>
                    <a:pt x="1524" y="33934"/>
                  </a:lnTo>
                  <a:lnTo>
                    <a:pt x="1524" y="27497"/>
                  </a:lnTo>
                  <a:lnTo>
                    <a:pt x="8985" y="5403"/>
                  </a:lnTo>
                  <a:close/>
                  <a:moveTo>
                    <a:pt x="9734" y="0"/>
                  </a:moveTo>
                  <a:cubicBezTo>
                    <a:pt x="9416" y="0"/>
                    <a:pt x="9124" y="207"/>
                    <a:pt x="9025" y="520"/>
                  </a:cubicBezTo>
                  <a:lnTo>
                    <a:pt x="41" y="27126"/>
                  </a:lnTo>
                  <a:cubicBezTo>
                    <a:pt x="12" y="27206"/>
                    <a:pt x="1" y="27286"/>
                    <a:pt x="1" y="27370"/>
                  </a:cubicBezTo>
                  <a:lnTo>
                    <a:pt x="1" y="38574"/>
                  </a:lnTo>
                  <a:cubicBezTo>
                    <a:pt x="1" y="38945"/>
                    <a:pt x="271" y="39262"/>
                    <a:pt x="639" y="39324"/>
                  </a:cubicBezTo>
                  <a:cubicBezTo>
                    <a:pt x="679" y="39332"/>
                    <a:pt x="719" y="39335"/>
                    <a:pt x="763" y="39335"/>
                  </a:cubicBezTo>
                  <a:cubicBezTo>
                    <a:pt x="1087" y="39335"/>
                    <a:pt x="1379" y="39128"/>
                    <a:pt x="1484" y="38818"/>
                  </a:cubicBezTo>
                  <a:lnTo>
                    <a:pt x="10468" y="12212"/>
                  </a:lnTo>
                  <a:cubicBezTo>
                    <a:pt x="10498" y="12132"/>
                    <a:pt x="10508" y="12048"/>
                    <a:pt x="10508" y="11968"/>
                  </a:cubicBezTo>
                  <a:lnTo>
                    <a:pt x="10508" y="764"/>
                  </a:lnTo>
                  <a:cubicBezTo>
                    <a:pt x="10508" y="392"/>
                    <a:pt x="10239" y="75"/>
                    <a:pt x="9871" y="13"/>
                  </a:cubicBezTo>
                  <a:cubicBezTo>
                    <a:pt x="9825" y="4"/>
                    <a:pt x="9779" y="0"/>
                    <a:pt x="9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7360373" y="3505638"/>
              <a:ext cx="124532" cy="466132"/>
            </a:xfrm>
            <a:custGeom>
              <a:avLst/>
              <a:gdLst/>
              <a:ahLst/>
              <a:cxnLst/>
              <a:rect l="l" t="t" r="r" b="b"/>
              <a:pathLst>
                <a:path w="10509" h="39336" extrusionOk="0">
                  <a:moveTo>
                    <a:pt x="8985" y="5403"/>
                  </a:moveTo>
                  <a:lnTo>
                    <a:pt x="8985" y="11840"/>
                  </a:lnTo>
                  <a:lnTo>
                    <a:pt x="1524" y="33934"/>
                  </a:lnTo>
                  <a:lnTo>
                    <a:pt x="1524" y="27497"/>
                  </a:lnTo>
                  <a:lnTo>
                    <a:pt x="8985" y="5403"/>
                  </a:lnTo>
                  <a:close/>
                  <a:moveTo>
                    <a:pt x="9734" y="0"/>
                  </a:moveTo>
                  <a:cubicBezTo>
                    <a:pt x="9416" y="0"/>
                    <a:pt x="9124" y="207"/>
                    <a:pt x="9025" y="520"/>
                  </a:cubicBezTo>
                  <a:lnTo>
                    <a:pt x="41" y="27126"/>
                  </a:lnTo>
                  <a:cubicBezTo>
                    <a:pt x="12" y="27206"/>
                    <a:pt x="1" y="27286"/>
                    <a:pt x="1" y="27370"/>
                  </a:cubicBezTo>
                  <a:lnTo>
                    <a:pt x="1" y="38574"/>
                  </a:lnTo>
                  <a:cubicBezTo>
                    <a:pt x="1" y="38945"/>
                    <a:pt x="271" y="39262"/>
                    <a:pt x="639" y="39324"/>
                  </a:cubicBezTo>
                  <a:cubicBezTo>
                    <a:pt x="679" y="39332"/>
                    <a:pt x="719" y="39335"/>
                    <a:pt x="763" y="39335"/>
                  </a:cubicBezTo>
                  <a:cubicBezTo>
                    <a:pt x="1087" y="39335"/>
                    <a:pt x="1379" y="39128"/>
                    <a:pt x="1484" y="38818"/>
                  </a:cubicBezTo>
                  <a:lnTo>
                    <a:pt x="10468" y="12212"/>
                  </a:lnTo>
                  <a:cubicBezTo>
                    <a:pt x="10498" y="12132"/>
                    <a:pt x="10508" y="12048"/>
                    <a:pt x="10508" y="11968"/>
                  </a:cubicBezTo>
                  <a:lnTo>
                    <a:pt x="10508" y="764"/>
                  </a:lnTo>
                  <a:cubicBezTo>
                    <a:pt x="10508" y="392"/>
                    <a:pt x="10239" y="75"/>
                    <a:pt x="9871" y="13"/>
                  </a:cubicBezTo>
                  <a:cubicBezTo>
                    <a:pt x="9825" y="4"/>
                    <a:pt x="9779" y="0"/>
                    <a:pt x="9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8"/>
            <p:cNvSpPr/>
            <p:nvPr/>
          </p:nvSpPr>
          <p:spPr>
            <a:xfrm>
              <a:off x="6698689" y="3691042"/>
              <a:ext cx="603485" cy="488765"/>
            </a:xfrm>
            <a:custGeom>
              <a:avLst/>
              <a:gdLst/>
              <a:ahLst/>
              <a:cxnLst/>
              <a:rect l="l" t="t" r="r" b="b"/>
              <a:pathLst>
                <a:path w="50927" h="41246" extrusionOk="0">
                  <a:moveTo>
                    <a:pt x="49400" y="2084"/>
                  </a:moveTo>
                  <a:lnTo>
                    <a:pt x="49400" y="11523"/>
                  </a:lnTo>
                  <a:lnTo>
                    <a:pt x="1523" y="39165"/>
                  </a:lnTo>
                  <a:lnTo>
                    <a:pt x="1523" y="29725"/>
                  </a:lnTo>
                  <a:lnTo>
                    <a:pt x="49400" y="2084"/>
                  </a:lnTo>
                  <a:close/>
                  <a:moveTo>
                    <a:pt x="50163" y="1"/>
                  </a:moveTo>
                  <a:cubicBezTo>
                    <a:pt x="50036" y="1"/>
                    <a:pt x="49905" y="33"/>
                    <a:pt x="49782" y="105"/>
                  </a:cubicBezTo>
                  <a:lnTo>
                    <a:pt x="383" y="28624"/>
                  </a:lnTo>
                  <a:cubicBezTo>
                    <a:pt x="146" y="28759"/>
                    <a:pt x="0" y="29011"/>
                    <a:pt x="0" y="29284"/>
                  </a:cubicBezTo>
                  <a:lnTo>
                    <a:pt x="0" y="40484"/>
                  </a:lnTo>
                  <a:cubicBezTo>
                    <a:pt x="0" y="40903"/>
                    <a:pt x="343" y="41246"/>
                    <a:pt x="762" y="41246"/>
                  </a:cubicBezTo>
                  <a:cubicBezTo>
                    <a:pt x="897" y="41246"/>
                    <a:pt x="1028" y="41213"/>
                    <a:pt x="1144" y="41147"/>
                  </a:cubicBezTo>
                  <a:lnTo>
                    <a:pt x="50544" y="12624"/>
                  </a:lnTo>
                  <a:cubicBezTo>
                    <a:pt x="50781" y="12489"/>
                    <a:pt x="50927" y="12238"/>
                    <a:pt x="50927" y="11964"/>
                  </a:cubicBezTo>
                  <a:lnTo>
                    <a:pt x="50927" y="764"/>
                  </a:lnTo>
                  <a:cubicBezTo>
                    <a:pt x="50927" y="320"/>
                    <a:pt x="50561" y="1"/>
                    <a:pt x="50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8"/>
            <p:cNvSpPr/>
            <p:nvPr/>
          </p:nvSpPr>
          <p:spPr>
            <a:xfrm>
              <a:off x="6698689" y="3691042"/>
              <a:ext cx="603485" cy="488765"/>
            </a:xfrm>
            <a:custGeom>
              <a:avLst/>
              <a:gdLst/>
              <a:ahLst/>
              <a:cxnLst/>
              <a:rect l="l" t="t" r="r" b="b"/>
              <a:pathLst>
                <a:path w="50927" h="41246" extrusionOk="0">
                  <a:moveTo>
                    <a:pt x="49400" y="2084"/>
                  </a:moveTo>
                  <a:lnTo>
                    <a:pt x="49400" y="11523"/>
                  </a:lnTo>
                  <a:lnTo>
                    <a:pt x="1523" y="39165"/>
                  </a:lnTo>
                  <a:lnTo>
                    <a:pt x="1523" y="29725"/>
                  </a:lnTo>
                  <a:lnTo>
                    <a:pt x="49400" y="2084"/>
                  </a:lnTo>
                  <a:close/>
                  <a:moveTo>
                    <a:pt x="50163" y="1"/>
                  </a:moveTo>
                  <a:cubicBezTo>
                    <a:pt x="50036" y="1"/>
                    <a:pt x="49905" y="33"/>
                    <a:pt x="49782" y="105"/>
                  </a:cubicBezTo>
                  <a:lnTo>
                    <a:pt x="383" y="28624"/>
                  </a:lnTo>
                  <a:cubicBezTo>
                    <a:pt x="146" y="28759"/>
                    <a:pt x="0" y="29011"/>
                    <a:pt x="0" y="29284"/>
                  </a:cubicBezTo>
                  <a:lnTo>
                    <a:pt x="0" y="40484"/>
                  </a:lnTo>
                  <a:cubicBezTo>
                    <a:pt x="0" y="40903"/>
                    <a:pt x="343" y="41246"/>
                    <a:pt x="762" y="41246"/>
                  </a:cubicBezTo>
                  <a:cubicBezTo>
                    <a:pt x="897" y="41246"/>
                    <a:pt x="1028" y="41213"/>
                    <a:pt x="1144" y="41147"/>
                  </a:cubicBezTo>
                  <a:lnTo>
                    <a:pt x="50544" y="12624"/>
                  </a:lnTo>
                  <a:cubicBezTo>
                    <a:pt x="50781" y="12489"/>
                    <a:pt x="50927" y="12238"/>
                    <a:pt x="50927" y="11964"/>
                  </a:cubicBezTo>
                  <a:lnTo>
                    <a:pt x="50927" y="764"/>
                  </a:lnTo>
                  <a:cubicBezTo>
                    <a:pt x="50927" y="320"/>
                    <a:pt x="50561" y="1"/>
                    <a:pt x="50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30" name="Google Shape;730;p68"/>
          <p:cNvCxnSpPr/>
          <p:nvPr/>
        </p:nvCxnSpPr>
        <p:spPr>
          <a:xfrm>
            <a:off x="1055000" y="2509188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31" name="Google Shape;731;p68"/>
          <p:cNvCxnSpPr/>
          <p:nvPr/>
        </p:nvCxnSpPr>
        <p:spPr>
          <a:xfrm>
            <a:off x="7408875" y="432641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732" name="Google Shape;732;p68"/>
          <p:cNvSpPr/>
          <p:nvPr/>
        </p:nvSpPr>
        <p:spPr>
          <a:xfrm>
            <a:off x="2018801" y="769075"/>
            <a:ext cx="5294373" cy="7132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THANK YOU...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/>
        </p:nvSpPr>
        <p:spPr>
          <a:xfrm>
            <a:off x="-3306775" y="542925"/>
            <a:ext cx="3000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13" name="Google Shape;413;p36"/>
          <p:cNvGraphicFramePr/>
          <p:nvPr>
            <p:extLst>
              <p:ext uri="{D42A27DB-BD31-4B8C-83A1-F6EECF244321}">
                <p14:modId xmlns:p14="http://schemas.microsoft.com/office/powerpoint/2010/main" val="2483659163"/>
              </p:ext>
            </p:extLst>
          </p:nvPr>
        </p:nvGraphicFramePr>
        <p:xfrm>
          <a:off x="60350" y="517764"/>
          <a:ext cx="9016675" cy="4737011"/>
        </p:xfrm>
        <a:graphic>
          <a:graphicData uri="http://schemas.openxmlformats.org/drawingml/2006/table">
            <a:tbl>
              <a:tblPr>
                <a:noFill/>
                <a:tableStyleId>{AA36E341-5082-41ED-9FB3-7A9B3F06761C}</a:tableStyleId>
              </a:tblPr>
              <a:tblGrid>
                <a:gridCol w="59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7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S.NO</a:t>
                      </a:r>
                      <a:endParaRPr sz="12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TITLE &amp; AUTHOR</a:t>
                      </a:r>
                      <a:endParaRPr sz="1300" b="1" dirty="0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JOURNAL NAME &amp; YEAR</a:t>
                      </a:r>
                      <a:endParaRPr sz="900"/>
                    </a:p>
                  </a:txBody>
                  <a:tcPr marL="91425" marR="9142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TECHNIQUE PROPOSED</a:t>
                      </a:r>
                      <a:endParaRPr sz="1200" b="1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LIMITATIONS</a:t>
                      </a:r>
                      <a:endParaRPr sz="1500"/>
                    </a:p>
                  </a:txBody>
                  <a:tcPr marL="91425" marR="91425" marT="91425" marB="91425"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.</a:t>
                      </a:r>
                      <a:endParaRPr sz="14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B. T. </a:t>
                      </a:r>
                      <a:r>
                        <a:rPr lang="en-IN" sz="1400" dirty="0" err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Asare</a:t>
                      </a:r>
                      <a:r>
                        <a:rPr lang="en-IN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, K. Quist-</a:t>
                      </a:r>
                      <a:r>
                        <a:rPr lang="en-IN" sz="1400" dirty="0" err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Aphetsi</a:t>
                      </a:r>
                      <a:r>
                        <a:rPr lang="en-IN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and L. Nana</a:t>
                      </a:r>
                      <a:endParaRPr sz="14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</a:t>
                      </a:r>
                      <a:r>
                        <a:rPr lang="en-IN" sz="1400" i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"A Hybrid Lightweight Cryptographic Scheme For Securing Node Data Based On The Feistel Cipher And MD5 Hash Algorithm In A Local IoT Network" </a:t>
                      </a:r>
                      <a:r>
                        <a:rPr lang="en-IN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2019 International Conference on Mechatronics, Remote Sensing, Information Systems and Industrial Information Technologies (ICMRSISIIT, 2019.</a:t>
                      </a:r>
                      <a:endParaRPr sz="14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 Hybrid approach using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Fiestal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cipher and MD5 Hash algorithm for IoT network</a:t>
                      </a:r>
                      <a:endParaRPr sz="14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DES algorithm uses the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Fiestal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structure, which can easily be cracked by using Brute Force Attacks</a:t>
                      </a:r>
                      <a:endParaRPr sz="1400" dirty="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6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6.</a:t>
                      </a:r>
                      <a:endParaRPr sz="15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A. Raya and k.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Mariyappn</a:t>
                      </a:r>
                      <a:endParaRPr sz="14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”Security and Performance of Elliptic Curve Cryptography in Resource-limited Environments A comparative </a:t>
                      </a:r>
                      <a:r>
                        <a:rPr lang="en-US" i="1" dirty="0" err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Study”,on</a:t>
                      </a:r>
                      <a:r>
                        <a:rPr lang="en-US" i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15th International Conference on Internet Technology and Secured Transactions (ICITST), 2020.</a:t>
                      </a:r>
                      <a:r>
                        <a:rPr lang="en" sz="15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5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Study of Elliptic Curve Cryptography for Resource Constrained Devices	</a:t>
                      </a:r>
                      <a:endParaRPr sz="14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ECC offers advantages like Key management and Digital Signatures, But, it is not directly used for Encryption</a:t>
                      </a:r>
                      <a:endParaRPr sz="14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p36"/>
          <p:cNvSpPr/>
          <p:nvPr/>
        </p:nvSpPr>
        <p:spPr>
          <a:xfrm>
            <a:off x="285900" y="113529"/>
            <a:ext cx="6381720" cy="3929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326393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/>
        </p:nvSpPr>
        <p:spPr>
          <a:xfrm>
            <a:off x="-3306775" y="542925"/>
            <a:ext cx="3000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13" name="Google Shape;413;p36"/>
          <p:cNvGraphicFramePr/>
          <p:nvPr>
            <p:extLst>
              <p:ext uri="{D42A27DB-BD31-4B8C-83A1-F6EECF244321}">
                <p14:modId xmlns:p14="http://schemas.microsoft.com/office/powerpoint/2010/main" val="2748399120"/>
              </p:ext>
            </p:extLst>
          </p:nvPr>
        </p:nvGraphicFramePr>
        <p:xfrm>
          <a:off x="60350" y="517764"/>
          <a:ext cx="9016675" cy="4708435"/>
        </p:xfrm>
        <a:graphic>
          <a:graphicData uri="http://schemas.openxmlformats.org/drawingml/2006/table">
            <a:tbl>
              <a:tblPr>
                <a:noFill/>
                <a:tableStyleId>{AA36E341-5082-41ED-9FB3-7A9B3F06761C}</a:tableStyleId>
              </a:tblPr>
              <a:tblGrid>
                <a:gridCol w="59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7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S.NO</a:t>
                      </a:r>
                      <a:endParaRPr sz="12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TITLE &amp; AUTHOR</a:t>
                      </a:r>
                      <a:endParaRPr sz="1300" b="1" dirty="0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JOURNAL NAME &amp; YEAR</a:t>
                      </a:r>
                      <a:endParaRPr sz="900"/>
                    </a:p>
                  </a:txBody>
                  <a:tcPr marL="91425" marR="9142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TECHNIQUE PROPOSED</a:t>
                      </a:r>
                      <a:endParaRPr sz="1200" b="1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LIMITATIONS</a:t>
                      </a:r>
                      <a:endParaRPr sz="1500"/>
                    </a:p>
                  </a:txBody>
                  <a:tcPr marL="91425" marR="91425" marT="91425" marB="91425"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r>
                        <a:rPr lang="en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.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J. Kaur, S. Lamba and P. Saini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"Advanced Encryption Standard: Attacks and Current Research Trends“,  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2021 International Conference on Advance Computing and Innovative Technologies in Engineering (ICACITE), 2021.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Study of Advanced Encryption Standards and its security threats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AES has a disadvantage of managing and securely communicating the keys</a:t>
                      </a:r>
                      <a:endParaRPr sz="1500" dirty="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6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</a:t>
                      </a:r>
                      <a:r>
                        <a:rPr lang="en" sz="1500" b="1" dirty="0">
                          <a:solidFill>
                            <a:schemeClr val="dk1"/>
                          </a:solidFill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  <a:sym typeface="Times New Roman"/>
                        </a:rPr>
                        <a:t>8</a:t>
                      </a:r>
                      <a:r>
                        <a:rPr lang="en" sz="15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5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J. Zhao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 Hybrid Encryption Algorithm Based on DES and RSA" 2023 IEEE 3rd International Conference on Power, Electronics and Computer Applications (ICPECA), 2023.</a:t>
                      </a:r>
                      <a:endParaRPr sz="15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 Hybrid algorithm using Data Encryption Standard (DES) and RSA algorithm 	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DES is susceptible to Brute Force Attack and RSA has a disadvantage of larger key sizes</a:t>
                      </a:r>
                      <a:endParaRPr sz="1500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p36"/>
          <p:cNvSpPr/>
          <p:nvPr/>
        </p:nvSpPr>
        <p:spPr>
          <a:xfrm>
            <a:off x="285900" y="113529"/>
            <a:ext cx="6381720" cy="3929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192123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>
            <a:spLocks noGrp="1"/>
          </p:cNvSpPr>
          <p:nvPr>
            <p:ph type="subTitle" idx="1"/>
          </p:nvPr>
        </p:nvSpPr>
        <p:spPr>
          <a:xfrm>
            <a:off x="765325" y="1620696"/>
            <a:ext cx="58743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sz="1600" dirty="0"/>
              <a:t>Existing IoT security solutions are often ill-suited for resource-constrained devices due to compatibility issues.</a:t>
            </a:r>
            <a:endParaRPr sz="16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sz="1600" dirty="0"/>
              <a:t>Existing systems mostly use RSA algorithm as their asymmetric encryption scheme, which uses a key size of 3072 bit, which is not suitable for resource constrained devices.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" name="Google Shape;420;p37"/>
          <p:cNvSpPr/>
          <p:nvPr/>
        </p:nvSpPr>
        <p:spPr>
          <a:xfrm>
            <a:off x="493337" y="456492"/>
            <a:ext cx="5321820" cy="603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EXISTING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>
            <a:spLocks noGrp="1"/>
          </p:cNvSpPr>
          <p:nvPr>
            <p:ph type="ctrTitle"/>
          </p:nvPr>
        </p:nvSpPr>
        <p:spPr>
          <a:xfrm>
            <a:off x="3686825" y="4500200"/>
            <a:ext cx="5049300" cy="18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872175" y="1248675"/>
            <a:ext cx="68637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" dirty="0"/>
              <a:t>The proposed system uses a Hybrid Cryptographic algorithm, which is a combination of AES (Advanced Encryption Standard)  and ECC </a:t>
            </a:r>
            <a:endParaRPr dirty="0"/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(Elliptic Curve Cryptography).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d Hat Text Light"/>
              <a:buChar char="●"/>
            </a:pPr>
            <a:r>
              <a:rPr lang="en" dirty="0"/>
              <a:t>AES serves as the primary encryption algorithm, providing elevated security standards.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Light"/>
              <a:buChar char="●"/>
            </a:pPr>
            <a:r>
              <a:rPr lang="en" dirty="0"/>
              <a:t>ECC is used for the key generation for the subsequent AES encryption.</a:t>
            </a:r>
            <a:endParaRPr dirty="0"/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38"/>
          <p:cNvSpPr/>
          <p:nvPr/>
        </p:nvSpPr>
        <p:spPr>
          <a:xfrm>
            <a:off x="416487" y="359229"/>
            <a:ext cx="6684278" cy="61222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PROPOSED SOLUTION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3 Architecture Thesis by Slidesgo">
  <a:themeElements>
    <a:clrScheme name="Simple Light">
      <a:dk1>
        <a:srgbClr val="FFFFFF"/>
      </a:dk1>
      <a:lt1>
        <a:srgbClr val="FADD5C"/>
      </a:lt1>
      <a:dk2>
        <a:srgbClr val="40A895"/>
      </a:dk2>
      <a:lt2>
        <a:srgbClr val="D55D7A"/>
      </a:lt2>
      <a:accent1>
        <a:srgbClr val="1E71D8"/>
      </a:accent1>
      <a:accent2>
        <a:srgbClr val="031D41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2714</Words>
  <Application>Microsoft Office PowerPoint</Application>
  <PresentationFormat>On-screen Show (16:9)</PresentationFormat>
  <Paragraphs>312</Paragraphs>
  <Slides>50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Times New Roman</vt:lpstr>
      <vt:lpstr>Roboto Condensed Light</vt:lpstr>
      <vt:lpstr>Nunito Light</vt:lpstr>
      <vt:lpstr>Bebas Neue</vt:lpstr>
      <vt:lpstr>Audiowide</vt:lpstr>
      <vt:lpstr>Arial</vt:lpstr>
      <vt:lpstr>Red Hat Text</vt:lpstr>
      <vt:lpstr>Red Hat Text Light</vt:lpstr>
      <vt:lpstr>Web3 Architecture Thesis by Slidesgo</vt:lpstr>
      <vt:lpstr>Puducherry Technological University Department of Electronics and Communication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Puducherry Technological University Department of Electronics and Communication Engineering</dc:title>
  <cp:lastModifiedBy>Thiru Murugan</cp:lastModifiedBy>
  <cp:revision>20</cp:revision>
  <dcterms:modified xsi:type="dcterms:W3CDTF">2024-05-04T07:59:39Z</dcterms:modified>
</cp:coreProperties>
</file>